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320" r:id="rId2"/>
    <p:sldId id="321" r:id="rId3"/>
    <p:sldId id="256" r:id="rId4"/>
    <p:sldId id="272" r:id="rId5"/>
    <p:sldId id="271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9" r:id="rId14"/>
    <p:sldId id="264" r:id="rId15"/>
    <p:sldId id="265" r:id="rId16"/>
    <p:sldId id="266" r:id="rId17"/>
    <p:sldId id="267" r:id="rId18"/>
    <p:sldId id="268" r:id="rId19"/>
    <p:sldId id="270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378" r:id="rId33"/>
    <p:sldId id="285" r:id="rId34"/>
    <p:sldId id="286" r:id="rId35"/>
    <p:sldId id="389" r:id="rId36"/>
    <p:sldId id="385" r:id="rId37"/>
    <p:sldId id="386" r:id="rId38"/>
    <p:sldId id="387" r:id="rId39"/>
    <p:sldId id="388" r:id="rId40"/>
    <p:sldId id="379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80" r:id="rId55"/>
    <p:sldId id="381" r:id="rId56"/>
    <p:sldId id="300" r:id="rId57"/>
    <p:sldId id="337" r:id="rId58"/>
    <p:sldId id="327" r:id="rId59"/>
    <p:sldId id="338" r:id="rId60"/>
    <p:sldId id="391" r:id="rId61"/>
    <p:sldId id="326" r:id="rId62"/>
    <p:sldId id="339" r:id="rId63"/>
    <p:sldId id="328" r:id="rId64"/>
    <p:sldId id="330" r:id="rId65"/>
    <p:sldId id="329" r:id="rId66"/>
    <p:sldId id="331" r:id="rId67"/>
    <p:sldId id="332" r:id="rId68"/>
    <p:sldId id="334" r:id="rId69"/>
    <p:sldId id="350" r:id="rId70"/>
    <p:sldId id="333" r:id="rId71"/>
    <p:sldId id="335" r:id="rId72"/>
    <p:sldId id="351" r:id="rId73"/>
    <p:sldId id="352" r:id="rId74"/>
    <p:sldId id="336" r:id="rId75"/>
    <p:sldId id="325" r:id="rId76"/>
    <p:sldId id="301" r:id="rId77"/>
    <p:sldId id="302" r:id="rId78"/>
    <p:sldId id="303" r:id="rId79"/>
    <p:sldId id="315" r:id="rId80"/>
    <p:sldId id="304" r:id="rId81"/>
    <p:sldId id="305" r:id="rId82"/>
    <p:sldId id="306" r:id="rId83"/>
    <p:sldId id="308" r:id="rId84"/>
    <p:sldId id="307" r:id="rId85"/>
    <p:sldId id="309" r:id="rId86"/>
    <p:sldId id="310" r:id="rId87"/>
    <p:sldId id="311" r:id="rId88"/>
    <p:sldId id="312" r:id="rId89"/>
    <p:sldId id="313" r:id="rId90"/>
    <p:sldId id="314" r:id="rId91"/>
    <p:sldId id="316" r:id="rId92"/>
    <p:sldId id="317" r:id="rId93"/>
    <p:sldId id="318" r:id="rId94"/>
    <p:sldId id="319" r:id="rId95"/>
    <p:sldId id="322" r:id="rId96"/>
    <p:sldId id="323" r:id="rId97"/>
    <p:sldId id="324" r:id="rId98"/>
    <p:sldId id="340" r:id="rId99"/>
    <p:sldId id="346" r:id="rId100"/>
    <p:sldId id="347" r:id="rId101"/>
    <p:sldId id="345" r:id="rId102"/>
    <p:sldId id="341" r:id="rId103"/>
    <p:sldId id="348" r:id="rId104"/>
    <p:sldId id="342" r:id="rId105"/>
    <p:sldId id="343" r:id="rId106"/>
    <p:sldId id="344" r:id="rId107"/>
    <p:sldId id="349" r:id="rId108"/>
    <p:sldId id="354" r:id="rId109"/>
    <p:sldId id="355" r:id="rId110"/>
    <p:sldId id="356" r:id="rId111"/>
    <p:sldId id="390" r:id="rId112"/>
    <p:sldId id="357" r:id="rId113"/>
    <p:sldId id="359" r:id="rId114"/>
    <p:sldId id="360" r:id="rId115"/>
    <p:sldId id="358" r:id="rId116"/>
    <p:sldId id="353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375" r:id="rId132"/>
    <p:sldId id="376" r:id="rId133"/>
    <p:sldId id="377" r:id="rId134"/>
    <p:sldId id="382" r:id="rId135"/>
    <p:sldId id="383" r:id="rId136"/>
    <p:sldId id="384" r:id="rId1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3FAA2-66F1-4872-ACCC-3C57B17735BB}" v="2" dt="2023-05-16T22:46:11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226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135B9157-04FD-4F73-AAF9-F7CBDCB05BCC}"/>
    <pc:docChg chg="undo custSel addSld modSld">
      <pc:chgData name="Lines, Todd" userId="afaf7c3a-e8aa-4568-882a-02ad8f9e19b0" providerId="ADAL" clId="{135B9157-04FD-4F73-AAF9-F7CBDCB05BCC}" dt="2018-05-01T22:47:05.553" v="147"/>
      <pc:docMkLst>
        <pc:docMk/>
      </pc:docMkLst>
      <pc:sldChg chg="addSp delSp modSp add">
        <pc:chgData name="Lines, Todd" userId="afaf7c3a-e8aa-4568-882a-02ad8f9e19b0" providerId="ADAL" clId="{135B9157-04FD-4F73-AAF9-F7CBDCB05BCC}" dt="2018-05-01T19:53:45.149" v="69"/>
        <pc:sldMkLst>
          <pc:docMk/>
          <pc:sldMk cId="2591986495" sldId="385"/>
        </pc:sldMkLst>
        <pc:spChg chg="add mod">
          <ac:chgData name="Lines, Todd" userId="afaf7c3a-e8aa-4568-882a-02ad8f9e19b0" providerId="ADAL" clId="{135B9157-04FD-4F73-AAF9-F7CBDCB05BCC}" dt="2018-05-01T19:51:39.386" v="10" actId="207"/>
          <ac:spMkLst>
            <pc:docMk/>
            <pc:sldMk cId="2591986495" sldId="385"/>
            <ac:spMk id="7" creationId="{53C02252-95B3-43A7-9733-01AA08CA86AA}"/>
          </ac:spMkLst>
        </pc:spChg>
        <pc:spChg chg="add mod">
          <ac:chgData name="Lines, Todd" userId="afaf7c3a-e8aa-4568-882a-02ad8f9e19b0" providerId="ADAL" clId="{135B9157-04FD-4F73-AAF9-F7CBDCB05BCC}" dt="2018-05-01T19:53:10.051" v="38" actId="693"/>
          <ac:spMkLst>
            <pc:docMk/>
            <pc:sldMk cId="2591986495" sldId="385"/>
            <ac:spMk id="8" creationId="{8C250545-5452-4D00-9B60-66A784E2E940}"/>
          </ac:spMkLst>
        </pc:spChg>
        <pc:spChg chg="add mod">
          <ac:chgData name="Lines, Todd" userId="afaf7c3a-e8aa-4568-882a-02ad8f9e19b0" providerId="ADAL" clId="{135B9157-04FD-4F73-AAF9-F7CBDCB05BCC}" dt="2018-05-01T19:53:27.600" v="67" actId="207"/>
          <ac:spMkLst>
            <pc:docMk/>
            <pc:sldMk cId="2591986495" sldId="385"/>
            <ac:spMk id="10" creationId="{BBF6068A-D86B-453B-B6D2-757938A55FD2}"/>
          </ac:spMkLst>
        </pc:spChg>
        <pc:spChg chg="mod">
          <ac:chgData name="Lines, Todd" userId="afaf7c3a-e8aa-4568-882a-02ad8f9e19b0" providerId="ADAL" clId="{135B9157-04FD-4F73-AAF9-F7CBDCB05BCC}" dt="2018-05-01T19:52:05.650" v="19" actId="14100"/>
          <ac:spMkLst>
            <pc:docMk/>
            <pc:sldMk cId="2591986495" sldId="385"/>
            <ac:spMk id="18" creationId="{00000000-0000-0000-0000-000000000000}"/>
          </ac:spMkLst>
        </pc:spChg>
        <pc:spChg chg="mod">
          <ac:chgData name="Lines, Todd" userId="afaf7c3a-e8aa-4568-882a-02ad8f9e19b0" providerId="ADAL" clId="{135B9157-04FD-4F73-AAF9-F7CBDCB05BCC}" dt="2018-05-01T19:52:08.162" v="20" actId="14100"/>
          <ac:spMkLst>
            <pc:docMk/>
            <pc:sldMk cId="2591986495" sldId="385"/>
            <ac:spMk id="19" creationId="{00000000-0000-0000-0000-000000000000}"/>
          </ac:spMkLst>
        </pc:spChg>
        <pc:spChg chg="mod">
          <ac:chgData name="Lines, Todd" userId="afaf7c3a-e8aa-4568-882a-02ad8f9e19b0" providerId="ADAL" clId="{135B9157-04FD-4F73-AAF9-F7CBDCB05BCC}" dt="2018-05-01T19:52:18.827" v="28" actId="20577"/>
          <ac:spMkLst>
            <pc:docMk/>
            <pc:sldMk cId="2591986495" sldId="385"/>
            <ac:spMk id="20" creationId="{00000000-0000-0000-0000-000000000000}"/>
          </ac:spMkLst>
        </pc:spChg>
        <pc:spChg chg="mod">
          <ac:chgData name="Lines, Todd" userId="afaf7c3a-e8aa-4568-882a-02ad8f9e19b0" providerId="ADAL" clId="{135B9157-04FD-4F73-AAF9-F7CBDCB05BCC}" dt="2018-05-01T19:52:25.322" v="35" actId="20577"/>
          <ac:spMkLst>
            <pc:docMk/>
            <pc:sldMk cId="2591986495" sldId="385"/>
            <ac:spMk id="22" creationId="{00000000-0000-0000-0000-000000000000}"/>
          </ac:spMkLst>
        </pc:spChg>
        <pc:picChg chg="del mod">
          <ac:chgData name="Lines, Todd" userId="afaf7c3a-e8aa-4568-882a-02ad8f9e19b0" providerId="ADAL" clId="{135B9157-04FD-4F73-AAF9-F7CBDCB05BCC}" dt="2018-05-01T19:53:45.149" v="69"/>
          <ac:picMkLst>
            <pc:docMk/>
            <pc:sldMk cId="2591986495" sldId="385"/>
            <ac:picMk id="11" creationId="{2F9881D6-0F5A-41C2-B2DB-EF8A3ACCAFDD}"/>
          </ac:picMkLst>
        </pc:picChg>
      </pc:sldChg>
      <pc:sldChg chg="addSp delSp modSp add">
        <pc:chgData name="Lines, Todd" userId="afaf7c3a-e8aa-4568-882a-02ad8f9e19b0" providerId="ADAL" clId="{135B9157-04FD-4F73-AAF9-F7CBDCB05BCC}" dt="2018-05-01T22:47:05.553" v="147"/>
        <pc:sldMkLst>
          <pc:docMk/>
          <pc:sldMk cId="1896060675" sldId="386"/>
        </pc:sldMkLst>
        <pc:picChg chg="add del">
          <ac:chgData name="Lines, Todd" userId="afaf7c3a-e8aa-4568-882a-02ad8f9e19b0" providerId="ADAL" clId="{135B9157-04FD-4F73-AAF9-F7CBDCB05BCC}" dt="2018-05-01T22:45:13.874" v="144" actId="478"/>
          <ac:picMkLst>
            <pc:docMk/>
            <pc:sldMk cId="1896060675" sldId="386"/>
            <ac:picMk id="2" creationId="{326E444F-1C36-4249-B102-AFE80F93E3C6}"/>
          </ac:picMkLst>
        </pc:picChg>
        <pc:picChg chg="del mod">
          <ac:chgData name="Lines, Todd" userId="afaf7c3a-e8aa-4568-882a-02ad8f9e19b0" providerId="ADAL" clId="{135B9157-04FD-4F73-AAF9-F7CBDCB05BCC}" dt="2018-05-01T21:17:04.391" v="73"/>
          <ac:picMkLst>
            <pc:docMk/>
            <pc:sldMk cId="1896060675" sldId="386"/>
            <ac:picMk id="3" creationId="{2A582C4F-3378-4207-B84F-78ABF0DC5DB8}"/>
          </ac:picMkLst>
        </pc:picChg>
        <pc:picChg chg="add">
          <ac:chgData name="Lines, Todd" userId="afaf7c3a-e8aa-4568-882a-02ad8f9e19b0" providerId="ADAL" clId="{135B9157-04FD-4F73-AAF9-F7CBDCB05BCC}" dt="2018-05-01T22:46:53.594" v="145"/>
          <ac:picMkLst>
            <pc:docMk/>
            <pc:sldMk cId="1896060675" sldId="386"/>
            <ac:picMk id="9" creationId="{BDD8D094-DBBC-4060-8CBA-5B3208B80C08}"/>
          </ac:picMkLst>
        </pc:picChg>
        <pc:picChg chg="del mod">
          <ac:chgData name="Lines, Todd" userId="afaf7c3a-e8aa-4568-882a-02ad8f9e19b0" providerId="ADAL" clId="{135B9157-04FD-4F73-AAF9-F7CBDCB05BCC}" dt="2018-05-01T22:47:05.553" v="147"/>
          <ac:picMkLst>
            <pc:docMk/>
            <pc:sldMk cId="1896060675" sldId="386"/>
            <ac:picMk id="10" creationId="{2075C6D8-D8A3-4382-ACA8-16931F126764}"/>
          </ac:picMkLst>
        </pc:picChg>
      </pc:sldChg>
      <pc:sldChg chg="addSp delSp modSp add">
        <pc:chgData name="Lines, Todd" userId="afaf7c3a-e8aa-4568-882a-02ad8f9e19b0" providerId="ADAL" clId="{135B9157-04FD-4F73-AAF9-F7CBDCB05BCC}" dt="2018-05-01T21:55:27.610" v="139"/>
        <pc:sldMkLst>
          <pc:docMk/>
          <pc:sldMk cId="208091727" sldId="387"/>
        </pc:sldMkLst>
        <pc:spChg chg="add del mod">
          <ac:chgData name="Lines, Todd" userId="afaf7c3a-e8aa-4568-882a-02ad8f9e19b0" providerId="ADAL" clId="{135B9157-04FD-4F73-AAF9-F7CBDCB05BCC}" dt="2018-05-01T21:53:05.970" v="84" actId="478"/>
          <ac:spMkLst>
            <pc:docMk/>
            <pc:sldMk cId="208091727" sldId="387"/>
            <ac:spMk id="4" creationId="{A52A7B54-EC3D-4D2E-8F48-1332B6067C4E}"/>
          </ac:spMkLst>
        </pc:spChg>
        <pc:spChg chg="add del mod">
          <ac:chgData name="Lines, Todd" userId="afaf7c3a-e8aa-4568-882a-02ad8f9e19b0" providerId="ADAL" clId="{135B9157-04FD-4F73-AAF9-F7CBDCB05BCC}" dt="2018-05-01T21:53:17.576" v="87" actId="478"/>
          <ac:spMkLst>
            <pc:docMk/>
            <pc:sldMk cId="208091727" sldId="387"/>
            <ac:spMk id="5" creationId="{9DCD60F0-A5BC-467E-8485-E03EF6A87ED7}"/>
          </ac:spMkLst>
        </pc:spChg>
        <pc:spChg chg="add mod">
          <ac:chgData name="Lines, Todd" userId="afaf7c3a-e8aa-4568-882a-02ad8f9e19b0" providerId="ADAL" clId="{135B9157-04FD-4F73-AAF9-F7CBDCB05BCC}" dt="2018-05-01T21:53:39.879" v="106" actId="1076"/>
          <ac:spMkLst>
            <pc:docMk/>
            <pc:sldMk cId="208091727" sldId="387"/>
            <ac:spMk id="6" creationId="{70FCD022-A083-4730-BF0E-31253F2366A1}"/>
          </ac:spMkLst>
        </pc:spChg>
        <pc:spChg chg="add mod">
          <ac:chgData name="Lines, Todd" userId="afaf7c3a-e8aa-4568-882a-02ad8f9e19b0" providerId="ADAL" clId="{135B9157-04FD-4F73-AAF9-F7CBDCB05BCC}" dt="2018-05-01T21:55:12.043" v="137" actId="20577"/>
          <ac:spMkLst>
            <pc:docMk/>
            <pc:sldMk cId="208091727" sldId="387"/>
            <ac:spMk id="12" creationId="{80952C98-31F7-40BE-8E43-CDA684F79ABD}"/>
          </ac:spMkLst>
        </pc:spChg>
        <pc:picChg chg="add mod">
          <ac:chgData name="Lines, Todd" userId="afaf7c3a-e8aa-4568-882a-02ad8f9e19b0" providerId="ADAL" clId="{135B9157-04FD-4F73-AAF9-F7CBDCB05BCC}" dt="2018-05-01T21:52:47.950" v="81" actId="1076"/>
          <ac:picMkLst>
            <pc:docMk/>
            <pc:sldMk cId="208091727" sldId="387"/>
            <ac:picMk id="3" creationId="{E54D9E44-8768-48D2-BBC3-AA7605CB2157}"/>
          </ac:picMkLst>
        </pc:picChg>
        <pc:picChg chg="add del mod">
          <ac:chgData name="Lines, Todd" userId="afaf7c3a-e8aa-4568-882a-02ad8f9e19b0" providerId="ADAL" clId="{135B9157-04FD-4F73-AAF9-F7CBDCB05BCC}" dt="2018-05-01T21:54:39.916" v="112"/>
          <ac:picMkLst>
            <pc:docMk/>
            <pc:sldMk cId="208091727" sldId="387"/>
            <ac:picMk id="11" creationId="{E3900F65-1C2F-4C87-ADF4-9599D5F99085}"/>
          </ac:picMkLst>
        </pc:picChg>
        <pc:picChg chg="del mod">
          <ac:chgData name="Lines, Todd" userId="afaf7c3a-e8aa-4568-882a-02ad8f9e19b0" providerId="ADAL" clId="{135B9157-04FD-4F73-AAF9-F7CBDCB05BCC}" dt="2018-05-01T21:55:27.610" v="139"/>
          <ac:picMkLst>
            <pc:docMk/>
            <pc:sldMk cId="208091727" sldId="387"/>
            <ac:picMk id="15" creationId="{BE985469-1DCE-4A42-9DF8-B3EBB872D8E4}"/>
          </ac:picMkLst>
        </pc:picChg>
        <pc:cxnChg chg="add mod">
          <ac:chgData name="Lines, Todd" userId="afaf7c3a-e8aa-4568-882a-02ad8f9e19b0" providerId="ADAL" clId="{135B9157-04FD-4F73-AAF9-F7CBDCB05BCC}" dt="2018-05-01T21:54:33.855" v="110" actId="208"/>
          <ac:cxnSpMkLst>
            <pc:docMk/>
            <pc:sldMk cId="208091727" sldId="387"/>
            <ac:cxnSpMk id="8" creationId="{1F36B277-A390-48FB-A401-2D4EDC80329E}"/>
          </ac:cxnSpMkLst>
        </pc:cxnChg>
        <pc:cxnChg chg="add mod">
          <ac:chgData name="Lines, Todd" userId="afaf7c3a-e8aa-4568-882a-02ad8f9e19b0" providerId="ADAL" clId="{135B9157-04FD-4F73-AAF9-F7CBDCB05BCC}" dt="2018-05-01T21:54:56.113" v="117" actId="14100"/>
          <ac:cxnSpMkLst>
            <pc:docMk/>
            <pc:sldMk cId="208091727" sldId="387"/>
            <ac:cxnSpMk id="13" creationId="{A3E2EF9B-36DA-4515-AA1B-CB66D1D1B7EF}"/>
          </ac:cxnSpMkLst>
        </pc:cxnChg>
      </pc:sldChg>
      <pc:sldChg chg="addSp delSp modSp add">
        <pc:chgData name="Lines, Todd" userId="afaf7c3a-e8aa-4568-882a-02ad8f9e19b0" providerId="ADAL" clId="{135B9157-04FD-4F73-AAF9-F7CBDCB05BCC}" dt="2018-05-01T22:43:41.586" v="143"/>
        <pc:sldMkLst>
          <pc:docMk/>
          <pc:sldMk cId="3839955671" sldId="388"/>
        </pc:sldMkLst>
        <pc:picChg chg="add">
          <ac:chgData name="Lines, Todd" userId="afaf7c3a-e8aa-4568-882a-02ad8f9e19b0" providerId="ADAL" clId="{135B9157-04FD-4F73-AAF9-F7CBDCB05BCC}" dt="2018-05-01T22:43:30.230" v="141"/>
          <ac:picMkLst>
            <pc:docMk/>
            <pc:sldMk cId="3839955671" sldId="388"/>
            <ac:picMk id="2" creationId="{66C30986-255F-41FF-AB1B-7CB8A60D2364}"/>
          </ac:picMkLst>
        </pc:picChg>
        <pc:picChg chg="del mod">
          <ac:chgData name="Lines, Todd" userId="afaf7c3a-e8aa-4568-882a-02ad8f9e19b0" providerId="ADAL" clId="{135B9157-04FD-4F73-AAF9-F7CBDCB05BCC}" dt="2018-05-01T22:43:41.586" v="143"/>
          <ac:picMkLst>
            <pc:docMk/>
            <pc:sldMk cId="3839955671" sldId="388"/>
            <ac:picMk id="3" creationId="{BDDA5C36-0F90-485B-BD1B-53197E495232}"/>
          </ac:picMkLst>
        </pc:picChg>
      </pc:sldChg>
    </pc:docChg>
  </pc:docChgLst>
  <pc:docChgLst>
    <pc:chgData name="Lines, Todd" userId="afaf7c3a-e8aa-4568-882a-02ad8f9e19b0" providerId="ADAL" clId="{EB5ED11C-19DF-484E-AB45-ACCF425A9EF5}"/>
    <pc:docChg chg="custSel addSld modSld">
      <pc:chgData name="Lines, Todd" userId="afaf7c3a-e8aa-4568-882a-02ad8f9e19b0" providerId="ADAL" clId="{EB5ED11C-19DF-484E-AB45-ACCF425A9EF5}" dt="2023-04-04T19:06:50.091" v="12" actId="1076"/>
      <pc:docMkLst>
        <pc:docMk/>
      </pc:docMkLst>
      <pc:sldChg chg="delSp modSp mod">
        <pc:chgData name="Lines, Todd" userId="afaf7c3a-e8aa-4568-882a-02ad8f9e19b0" providerId="ADAL" clId="{EB5ED11C-19DF-484E-AB45-ACCF425A9EF5}" dt="2023-04-04T19:06:10.967" v="2" actId="478"/>
        <pc:sldMkLst>
          <pc:docMk/>
          <pc:sldMk cId="2075329775" sldId="356"/>
        </pc:sldMkLst>
        <pc:picChg chg="del">
          <ac:chgData name="Lines, Todd" userId="afaf7c3a-e8aa-4568-882a-02ad8f9e19b0" providerId="ADAL" clId="{EB5ED11C-19DF-484E-AB45-ACCF425A9EF5}" dt="2023-04-04T19:05:42.689" v="0" actId="478"/>
          <ac:picMkLst>
            <pc:docMk/>
            <pc:sldMk cId="2075329775" sldId="356"/>
            <ac:picMk id="3" creationId="{FDF804CF-8C25-69EC-8C66-B7974E995A5B}"/>
          </ac:picMkLst>
        </pc:picChg>
        <pc:picChg chg="del mod">
          <ac:chgData name="Lines, Todd" userId="afaf7c3a-e8aa-4568-882a-02ad8f9e19b0" providerId="ADAL" clId="{EB5ED11C-19DF-484E-AB45-ACCF425A9EF5}" dt="2023-04-04T19:06:10.967" v="2" actId="478"/>
          <ac:picMkLst>
            <pc:docMk/>
            <pc:sldMk cId="2075329775" sldId="356"/>
            <ac:picMk id="4" creationId="{EF72B088-E852-509D-E3EE-9F0AFE9004DA}"/>
          </ac:picMkLst>
        </pc:picChg>
      </pc:sldChg>
      <pc:sldChg chg="addSp delSp modSp new">
        <pc:chgData name="Lines, Todd" userId="afaf7c3a-e8aa-4568-882a-02ad8f9e19b0" providerId="ADAL" clId="{EB5ED11C-19DF-484E-AB45-ACCF425A9EF5}" dt="2023-04-04T19:06:50.091" v="12" actId="1076"/>
        <pc:sldMkLst>
          <pc:docMk/>
          <pc:sldMk cId="976586197" sldId="390"/>
        </pc:sldMkLst>
        <pc:spChg chg="mod">
          <ac:chgData name="Lines, Todd" userId="afaf7c3a-e8aa-4568-882a-02ad8f9e19b0" providerId="ADAL" clId="{EB5ED11C-19DF-484E-AB45-ACCF425A9EF5}" dt="2023-04-04T19:06:30.967" v="7" actId="1076"/>
          <ac:spMkLst>
            <pc:docMk/>
            <pc:sldMk cId="976586197" sldId="390"/>
            <ac:spMk id="4" creationId="{FEBD0351-D308-9547-133C-A924160D927A}"/>
          </ac:spMkLst>
        </pc:spChg>
        <pc:spChg chg="mod">
          <ac:chgData name="Lines, Todd" userId="afaf7c3a-e8aa-4568-882a-02ad8f9e19b0" providerId="ADAL" clId="{EB5ED11C-19DF-484E-AB45-ACCF425A9EF5}" dt="2023-04-04T19:06:30.967" v="7" actId="1076"/>
          <ac:spMkLst>
            <pc:docMk/>
            <pc:sldMk cId="976586197" sldId="390"/>
            <ac:spMk id="5" creationId="{2A7CBA8C-8523-E7C0-D7CD-002F9A9873FE}"/>
          </ac:spMkLst>
        </pc:spChg>
        <pc:spChg chg="mod">
          <ac:chgData name="Lines, Todd" userId="afaf7c3a-e8aa-4568-882a-02ad8f9e19b0" providerId="ADAL" clId="{EB5ED11C-19DF-484E-AB45-ACCF425A9EF5}" dt="2023-04-04T19:06:30.967" v="7" actId="1076"/>
          <ac:spMkLst>
            <pc:docMk/>
            <pc:sldMk cId="976586197" sldId="390"/>
            <ac:spMk id="7" creationId="{41E83114-BD29-C359-1B5C-71BA8984AF8F}"/>
          </ac:spMkLst>
        </pc:spChg>
        <pc:spChg chg="mod">
          <ac:chgData name="Lines, Todd" userId="afaf7c3a-e8aa-4568-882a-02ad8f9e19b0" providerId="ADAL" clId="{EB5ED11C-19DF-484E-AB45-ACCF425A9EF5}" dt="2023-04-04T19:06:30.967" v="7" actId="1076"/>
          <ac:spMkLst>
            <pc:docMk/>
            <pc:sldMk cId="976586197" sldId="390"/>
            <ac:spMk id="8" creationId="{45819159-C54E-3C35-39FB-EBF78C2DB916}"/>
          </ac:spMkLst>
        </pc:spChg>
        <pc:spChg chg="mod">
          <ac:chgData name="Lines, Todd" userId="afaf7c3a-e8aa-4568-882a-02ad8f9e19b0" providerId="ADAL" clId="{EB5ED11C-19DF-484E-AB45-ACCF425A9EF5}" dt="2023-04-04T19:06:30.967" v="7" actId="1076"/>
          <ac:spMkLst>
            <pc:docMk/>
            <pc:sldMk cId="976586197" sldId="390"/>
            <ac:spMk id="9" creationId="{935EF4B8-2045-1C53-D7E3-8F8AD895AE54}"/>
          </ac:spMkLst>
        </pc:spChg>
        <pc:spChg chg="mod">
          <ac:chgData name="Lines, Todd" userId="afaf7c3a-e8aa-4568-882a-02ad8f9e19b0" providerId="ADAL" clId="{EB5ED11C-19DF-484E-AB45-ACCF425A9EF5}" dt="2023-04-04T19:06:30.967" v="7" actId="1076"/>
          <ac:spMkLst>
            <pc:docMk/>
            <pc:sldMk cId="976586197" sldId="390"/>
            <ac:spMk id="10" creationId="{4A3285EE-B22A-331E-1CB1-783E9143431B}"/>
          </ac:spMkLst>
        </pc:spChg>
        <pc:spChg chg="mod">
          <ac:chgData name="Lines, Todd" userId="afaf7c3a-e8aa-4568-882a-02ad8f9e19b0" providerId="ADAL" clId="{EB5ED11C-19DF-484E-AB45-ACCF425A9EF5}" dt="2023-04-04T19:06:30.967" v="7" actId="1076"/>
          <ac:spMkLst>
            <pc:docMk/>
            <pc:sldMk cId="976586197" sldId="390"/>
            <ac:spMk id="11" creationId="{B8238FDA-BB40-6CCD-A2C5-85605BEC6928}"/>
          </ac:spMkLst>
        </pc:spChg>
        <pc:spChg chg="mod">
          <ac:chgData name="Lines, Todd" userId="afaf7c3a-e8aa-4568-882a-02ad8f9e19b0" providerId="ADAL" clId="{EB5ED11C-19DF-484E-AB45-ACCF425A9EF5}" dt="2023-04-04T19:06:30.967" v="7" actId="1076"/>
          <ac:spMkLst>
            <pc:docMk/>
            <pc:sldMk cId="976586197" sldId="390"/>
            <ac:spMk id="12" creationId="{F69BBBF8-3DA4-7714-8073-FE6987C7CD3D}"/>
          </ac:spMkLst>
        </pc:spChg>
        <pc:spChg chg="mod">
          <ac:chgData name="Lines, Todd" userId="afaf7c3a-e8aa-4568-882a-02ad8f9e19b0" providerId="ADAL" clId="{EB5ED11C-19DF-484E-AB45-ACCF425A9EF5}" dt="2023-04-04T19:06:30.967" v="7" actId="1076"/>
          <ac:spMkLst>
            <pc:docMk/>
            <pc:sldMk cId="976586197" sldId="390"/>
            <ac:spMk id="14" creationId="{D98FD23F-2247-F36C-D8D4-A0FECC3F7F19}"/>
          </ac:spMkLst>
        </pc:spChg>
        <pc:spChg chg="add mod">
          <ac:chgData name="Lines, Todd" userId="afaf7c3a-e8aa-4568-882a-02ad8f9e19b0" providerId="ADAL" clId="{EB5ED11C-19DF-484E-AB45-ACCF425A9EF5}" dt="2023-04-04T19:06:21.340" v="4"/>
          <ac:spMkLst>
            <pc:docMk/>
            <pc:sldMk cId="976586197" sldId="390"/>
            <ac:spMk id="16" creationId="{80B1EB7A-B30C-8FCD-2600-16547990F611}"/>
          </ac:spMkLst>
        </pc:spChg>
        <pc:spChg chg="add del mod">
          <ac:chgData name="Lines, Todd" userId="afaf7c3a-e8aa-4568-882a-02ad8f9e19b0" providerId="ADAL" clId="{EB5ED11C-19DF-484E-AB45-ACCF425A9EF5}" dt="2023-04-04T19:06:31.936" v="8"/>
          <ac:spMkLst>
            <pc:docMk/>
            <pc:sldMk cId="976586197" sldId="390"/>
            <ac:spMk id="17" creationId="{A9360D75-3720-CCEF-FC88-0C737FBF5135}"/>
          </ac:spMkLst>
        </pc:spChg>
        <pc:spChg chg="add del mod">
          <ac:chgData name="Lines, Todd" userId="afaf7c3a-e8aa-4568-882a-02ad8f9e19b0" providerId="ADAL" clId="{EB5ED11C-19DF-484E-AB45-ACCF425A9EF5}" dt="2023-04-04T19:06:31.936" v="8"/>
          <ac:spMkLst>
            <pc:docMk/>
            <pc:sldMk cId="976586197" sldId="390"/>
            <ac:spMk id="18" creationId="{488E0F85-F24E-7730-FE12-E7DCAE909AB5}"/>
          </ac:spMkLst>
        </pc:spChg>
        <pc:spChg chg="add del mod">
          <ac:chgData name="Lines, Todd" userId="afaf7c3a-e8aa-4568-882a-02ad8f9e19b0" providerId="ADAL" clId="{EB5ED11C-19DF-484E-AB45-ACCF425A9EF5}" dt="2023-04-04T19:06:31.936" v="8"/>
          <ac:spMkLst>
            <pc:docMk/>
            <pc:sldMk cId="976586197" sldId="390"/>
            <ac:spMk id="20" creationId="{C499041A-D2C5-2E6E-7712-43BCDE8FE847}"/>
          </ac:spMkLst>
        </pc:spChg>
        <pc:spChg chg="mod">
          <ac:chgData name="Lines, Todd" userId="afaf7c3a-e8aa-4568-882a-02ad8f9e19b0" providerId="ADAL" clId="{EB5ED11C-19DF-484E-AB45-ACCF425A9EF5}" dt="2023-04-04T19:06:27.957" v="5"/>
          <ac:spMkLst>
            <pc:docMk/>
            <pc:sldMk cId="976586197" sldId="390"/>
            <ac:spMk id="22" creationId="{921EA376-D73B-EAC4-5540-9020D0C65C9D}"/>
          </ac:spMkLst>
        </pc:spChg>
        <pc:spChg chg="mod">
          <ac:chgData name="Lines, Todd" userId="afaf7c3a-e8aa-4568-882a-02ad8f9e19b0" providerId="ADAL" clId="{EB5ED11C-19DF-484E-AB45-ACCF425A9EF5}" dt="2023-04-04T19:06:27.957" v="5"/>
          <ac:spMkLst>
            <pc:docMk/>
            <pc:sldMk cId="976586197" sldId="390"/>
            <ac:spMk id="23" creationId="{A100A0B0-C897-3344-83F0-0FC9D781E4E1}"/>
          </ac:spMkLst>
        </pc:spChg>
        <pc:spChg chg="mod">
          <ac:chgData name="Lines, Todd" userId="afaf7c3a-e8aa-4568-882a-02ad8f9e19b0" providerId="ADAL" clId="{EB5ED11C-19DF-484E-AB45-ACCF425A9EF5}" dt="2023-04-04T19:06:27.957" v="5"/>
          <ac:spMkLst>
            <pc:docMk/>
            <pc:sldMk cId="976586197" sldId="390"/>
            <ac:spMk id="24" creationId="{015AEA13-2F5A-3D1F-34BD-F02542E782EB}"/>
          </ac:spMkLst>
        </pc:spChg>
        <pc:spChg chg="add del mod">
          <ac:chgData name="Lines, Todd" userId="afaf7c3a-e8aa-4568-882a-02ad8f9e19b0" providerId="ADAL" clId="{EB5ED11C-19DF-484E-AB45-ACCF425A9EF5}" dt="2023-04-04T19:06:31.936" v="8"/>
          <ac:spMkLst>
            <pc:docMk/>
            <pc:sldMk cId="976586197" sldId="390"/>
            <ac:spMk id="25" creationId="{17771F15-4C31-EA4B-6007-E3FA0C916C9D}"/>
          </ac:spMkLst>
        </pc:spChg>
        <pc:spChg chg="add del mod">
          <ac:chgData name="Lines, Todd" userId="afaf7c3a-e8aa-4568-882a-02ad8f9e19b0" providerId="ADAL" clId="{EB5ED11C-19DF-484E-AB45-ACCF425A9EF5}" dt="2023-04-04T19:06:31.936" v="8"/>
          <ac:spMkLst>
            <pc:docMk/>
            <pc:sldMk cId="976586197" sldId="390"/>
            <ac:spMk id="26" creationId="{709A91F2-530E-3CE9-4319-3737EBBCE24E}"/>
          </ac:spMkLst>
        </pc:spChg>
        <pc:spChg chg="add mod">
          <ac:chgData name="Lines, Todd" userId="afaf7c3a-e8aa-4568-882a-02ad8f9e19b0" providerId="ADAL" clId="{EB5ED11C-19DF-484E-AB45-ACCF425A9EF5}" dt="2023-04-04T19:06:50.091" v="12" actId="1076"/>
          <ac:spMkLst>
            <pc:docMk/>
            <pc:sldMk cId="976586197" sldId="390"/>
            <ac:spMk id="27" creationId="{668E014D-356A-C676-0E17-5CFADD4F542D}"/>
          </ac:spMkLst>
        </pc:spChg>
        <pc:spChg chg="add mod">
          <ac:chgData name="Lines, Todd" userId="afaf7c3a-e8aa-4568-882a-02ad8f9e19b0" providerId="ADAL" clId="{EB5ED11C-19DF-484E-AB45-ACCF425A9EF5}" dt="2023-04-04T19:06:50.091" v="12" actId="1076"/>
          <ac:spMkLst>
            <pc:docMk/>
            <pc:sldMk cId="976586197" sldId="390"/>
            <ac:spMk id="28" creationId="{0876703F-28CD-80FC-C9ED-F1FAF40CB3F9}"/>
          </ac:spMkLst>
        </pc:spChg>
        <pc:spChg chg="add mod">
          <ac:chgData name="Lines, Todd" userId="afaf7c3a-e8aa-4568-882a-02ad8f9e19b0" providerId="ADAL" clId="{EB5ED11C-19DF-484E-AB45-ACCF425A9EF5}" dt="2023-04-04T19:06:50.091" v="12" actId="1076"/>
          <ac:spMkLst>
            <pc:docMk/>
            <pc:sldMk cId="976586197" sldId="390"/>
            <ac:spMk id="30" creationId="{C1E906AE-EC4D-B13B-C51E-2FE44F824E8D}"/>
          </ac:spMkLst>
        </pc:spChg>
        <pc:spChg chg="mod">
          <ac:chgData name="Lines, Todd" userId="afaf7c3a-e8aa-4568-882a-02ad8f9e19b0" providerId="ADAL" clId="{EB5ED11C-19DF-484E-AB45-ACCF425A9EF5}" dt="2023-04-04T19:06:50.091" v="12" actId="1076"/>
          <ac:spMkLst>
            <pc:docMk/>
            <pc:sldMk cId="976586197" sldId="390"/>
            <ac:spMk id="32" creationId="{7828AB93-F186-4473-C8D5-AF686E500E57}"/>
          </ac:spMkLst>
        </pc:spChg>
        <pc:spChg chg="mod">
          <ac:chgData name="Lines, Todd" userId="afaf7c3a-e8aa-4568-882a-02ad8f9e19b0" providerId="ADAL" clId="{EB5ED11C-19DF-484E-AB45-ACCF425A9EF5}" dt="2023-04-04T19:06:50.091" v="12" actId="1076"/>
          <ac:spMkLst>
            <pc:docMk/>
            <pc:sldMk cId="976586197" sldId="390"/>
            <ac:spMk id="33" creationId="{98814913-00DE-DDDE-8609-B2CFE3A329BC}"/>
          </ac:spMkLst>
        </pc:spChg>
        <pc:spChg chg="mod">
          <ac:chgData name="Lines, Todd" userId="afaf7c3a-e8aa-4568-882a-02ad8f9e19b0" providerId="ADAL" clId="{EB5ED11C-19DF-484E-AB45-ACCF425A9EF5}" dt="2023-04-04T19:06:50.091" v="12" actId="1076"/>
          <ac:spMkLst>
            <pc:docMk/>
            <pc:sldMk cId="976586197" sldId="390"/>
            <ac:spMk id="34" creationId="{D94D8763-3D7F-5A12-2F17-D47590AD19F4}"/>
          </ac:spMkLst>
        </pc:spChg>
        <pc:spChg chg="add mod">
          <ac:chgData name="Lines, Todd" userId="afaf7c3a-e8aa-4568-882a-02ad8f9e19b0" providerId="ADAL" clId="{EB5ED11C-19DF-484E-AB45-ACCF425A9EF5}" dt="2023-04-04T19:06:50.091" v="12" actId="1076"/>
          <ac:spMkLst>
            <pc:docMk/>
            <pc:sldMk cId="976586197" sldId="390"/>
            <ac:spMk id="35" creationId="{FD4B0FF7-67D4-096A-B09A-4C5AF57B5E10}"/>
          </ac:spMkLst>
        </pc:spChg>
        <pc:spChg chg="add mod">
          <ac:chgData name="Lines, Todd" userId="afaf7c3a-e8aa-4568-882a-02ad8f9e19b0" providerId="ADAL" clId="{EB5ED11C-19DF-484E-AB45-ACCF425A9EF5}" dt="2023-04-04T19:06:50.091" v="12" actId="1076"/>
          <ac:spMkLst>
            <pc:docMk/>
            <pc:sldMk cId="976586197" sldId="390"/>
            <ac:spMk id="36" creationId="{5925ADE8-E919-20CD-BA86-A28273F661E7}"/>
          </ac:spMkLst>
        </pc:spChg>
        <pc:grpChg chg="add mod">
          <ac:chgData name="Lines, Todd" userId="afaf7c3a-e8aa-4568-882a-02ad8f9e19b0" providerId="ADAL" clId="{EB5ED11C-19DF-484E-AB45-ACCF425A9EF5}" dt="2023-04-04T19:06:30.967" v="7" actId="1076"/>
          <ac:grpSpMkLst>
            <pc:docMk/>
            <pc:sldMk cId="976586197" sldId="390"/>
            <ac:grpSpMk id="2" creationId="{98D51938-09D4-1429-C0F2-1FE71A1CACBB}"/>
          </ac:grpSpMkLst>
        </pc:grpChg>
        <pc:grpChg chg="mod">
          <ac:chgData name="Lines, Todd" userId="afaf7c3a-e8aa-4568-882a-02ad8f9e19b0" providerId="ADAL" clId="{EB5ED11C-19DF-484E-AB45-ACCF425A9EF5}" dt="2023-04-04T19:06:30.967" v="7" actId="1076"/>
          <ac:grpSpMkLst>
            <pc:docMk/>
            <pc:sldMk cId="976586197" sldId="390"/>
            <ac:grpSpMk id="3" creationId="{FE6E3365-A0C2-C593-CFB7-DE519AF35267}"/>
          </ac:grpSpMkLst>
        </pc:grpChg>
        <pc:grpChg chg="mod">
          <ac:chgData name="Lines, Todd" userId="afaf7c3a-e8aa-4568-882a-02ad8f9e19b0" providerId="ADAL" clId="{EB5ED11C-19DF-484E-AB45-ACCF425A9EF5}" dt="2023-04-04T19:06:30.967" v="7" actId="1076"/>
          <ac:grpSpMkLst>
            <pc:docMk/>
            <pc:sldMk cId="976586197" sldId="390"/>
            <ac:grpSpMk id="6" creationId="{BA234C09-3AA9-D282-CF2B-379DEE4FFAB3}"/>
          </ac:grpSpMkLst>
        </pc:grpChg>
        <pc:grpChg chg="add del mod">
          <ac:chgData name="Lines, Todd" userId="afaf7c3a-e8aa-4568-882a-02ad8f9e19b0" providerId="ADAL" clId="{EB5ED11C-19DF-484E-AB45-ACCF425A9EF5}" dt="2023-04-04T19:06:31.936" v="8"/>
          <ac:grpSpMkLst>
            <pc:docMk/>
            <pc:sldMk cId="976586197" sldId="390"/>
            <ac:grpSpMk id="21" creationId="{A6C7D6AD-36D0-3B69-A2C9-FE5358A7BFAB}"/>
          </ac:grpSpMkLst>
        </pc:grpChg>
        <pc:grpChg chg="add mod">
          <ac:chgData name="Lines, Todd" userId="afaf7c3a-e8aa-4568-882a-02ad8f9e19b0" providerId="ADAL" clId="{EB5ED11C-19DF-484E-AB45-ACCF425A9EF5}" dt="2023-04-04T19:06:50.091" v="12" actId="1076"/>
          <ac:grpSpMkLst>
            <pc:docMk/>
            <pc:sldMk cId="976586197" sldId="390"/>
            <ac:grpSpMk id="31" creationId="{E325DE1C-E4B7-57A1-F95E-514E1834E3E5}"/>
          </ac:grpSpMkLst>
        </pc:grpChg>
        <pc:picChg chg="mod">
          <ac:chgData name="Lines, Todd" userId="afaf7c3a-e8aa-4568-882a-02ad8f9e19b0" providerId="ADAL" clId="{EB5ED11C-19DF-484E-AB45-ACCF425A9EF5}" dt="2023-04-04T19:06:30.967" v="7" actId="1076"/>
          <ac:picMkLst>
            <pc:docMk/>
            <pc:sldMk cId="976586197" sldId="390"/>
            <ac:picMk id="13" creationId="{C55095E0-4694-6CEA-8C52-40353FF8363A}"/>
          </ac:picMkLst>
        </pc:picChg>
        <pc:picChg chg="mod">
          <ac:chgData name="Lines, Todd" userId="afaf7c3a-e8aa-4568-882a-02ad8f9e19b0" providerId="ADAL" clId="{EB5ED11C-19DF-484E-AB45-ACCF425A9EF5}" dt="2023-04-04T19:06:30.967" v="7" actId="1076"/>
          <ac:picMkLst>
            <pc:docMk/>
            <pc:sldMk cId="976586197" sldId="390"/>
            <ac:picMk id="15" creationId="{A176D1E3-C21D-1B89-207C-20250C0B6847}"/>
          </ac:picMkLst>
        </pc:picChg>
        <pc:picChg chg="add del mod">
          <ac:chgData name="Lines, Todd" userId="afaf7c3a-e8aa-4568-882a-02ad8f9e19b0" providerId="ADAL" clId="{EB5ED11C-19DF-484E-AB45-ACCF425A9EF5}" dt="2023-04-04T19:06:31.936" v="8"/>
          <ac:picMkLst>
            <pc:docMk/>
            <pc:sldMk cId="976586197" sldId="390"/>
            <ac:picMk id="19" creationId="{A888EC73-D680-8525-BF62-4225D991CFCC}"/>
          </ac:picMkLst>
        </pc:picChg>
        <pc:picChg chg="add mod">
          <ac:chgData name="Lines, Todd" userId="afaf7c3a-e8aa-4568-882a-02ad8f9e19b0" providerId="ADAL" clId="{EB5ED11C-19DF-484E-AB45-ACCF425A9EF5}" dt="2023-04-04T19:06:50.091" v="12" actId="1076"/>
          <ac:picMkLst>
            <pc:docMk/>
            <pc:sldMk cId="976586197" sldId="390"/>
            <ac:picMk id="29" creationId="{EFBBD784-F0B9-D223-37C2-D24C019E55E8}"/>
          </ac:picMkLst>
        </pc:picChg>
      </pc:sldChg>
    </pc:docChg>
  </pc:docChgLst>
  <pc:docChgLst>
    <pc:chgData name="Lines, Todd" userId="afaf7c3a-e8aa-4568-882a-02ad8f9e19b0" providerId="ADAL" clId="{75D3FAA2-66F1-4872-ACCC-3C57B17735BB}"/>
    <pc:docChg chg="custSel addSld modSld">
      <pc:chgData name="Lines, Todd" userId="afaf7c3a-e8aa-4568-882a-02ad8f9e19b0" providerId="ADAL" clId="{75D3FAA2-66F1-4872-ACCC-3C57B17735BB}" dt="2023-05-16T22:46:13.522" v="6" actId="21"/>
      <pc:docMkLst>
        <pc:docMk/>
      </pc:docMkLst>
      <pc:sldChg chg="delSp modSp add mod">
        <pc:chgData name="Lines, Todd" userId="afaf7c3a-e8aa-4568-882a-02ad8f9e19b0" providerId="ADAL" clId="{75D3FAA2-66F1-4872-ACCC-3C57B17735BB}" dt="2023-05-16T22:46:13.522" v="6" actId="21"/>
        <pc:sldMkLst>
          <pc:docMk/>
          <pc:sldMk cId="164600990" sldId="391"/>
        </pc:sldMkLst>
        <pc:spChg chg="mod">
          <ac:chgData name="Lines, Todd" userId="afaf7c3a-e8aa-4568-882a-02ad8f9e19b0" providerId="ADAL" clId="{75D3FAA2-66F1-4872-ACCC-3C57B17735BB}" dt="2023-05-16T22:46:05.275" v="5" actId="1076"/>
          <ac:spMkLst>
            <pc:docMk/>
            <pc:sldMk cId="164600990" sldId="391"/>
            <ac:spMk id="27" creationId="{00000000-0000-0000-0000-000000000000}"/>
          </ac:spMkLst>
        </pc:spChg>
        <pc:spChg chg="del">
          <ac:chgData name="Lines, Todd" userId="afaf7c3a-e8aa-4568-882a-02ad8f9e19b0" providerId="ADAL" clId="{75D3FAA2-66F1-4872-ACCC-3C57B17735BB}" dt="2023-05-16T22:44:13.113" v="1" actId="478"/>
          <ac:spMkLst>
            <pc:docMk/>
            <pc:sldMk cId="164600990" sldId="391"/>
            <ac:spMk id="28" creationId="{00000000-0000-0000-0000-000000000000}"/>
          </ac:spMkLst>
        </pc:spChg>
        <pc:spChg chg="mod">
          <ac:chgData name="Lines, Todd" userId="afaf7c3a-e8aa-4568-882a-02ad8f9e19b0" providerId="ADAL" clId="{75D3FAA2-66F1-4872-ACCC-3C57B17735BB}" dt="2023-05-16T22:44:36.515" v="4" actId="1035"/>
          <ac:spMkLst>
            <pc:docMk/>
            <pc:sldMk cId="164600990" sldId="391"/>
            <ac:spMk id="30" creationId="{00000000-0000-0000-0000-000000000000}"/>
          </ac:spMkLst>
        </pc:spChg>
        <pc:picChg chg="del">
          <ac:chgData name="Lines, Todd" userId="afaf7c3a-e8aa-4568-882a-02ad8f9e19b0" providerId="ADAL" clId="{75D3FAA2-66F1-4872-ACCC-3C57B17735BB}" dt="2023-05-16T22:46:13.522" v="6" actId="21"/>
          <ac:picMkLst>
            <pc:docMk/>
            <pc:sldMk cId="164600990" sldId="391"/>
            <ac:picMk id="10" creationId="{CF25979E-9755-215A-D97A-968A36319972}"/>
          </ac:picMkLst>
        </pc:picChg>
        <pc:cxnChg chg="mod">
          <ac:chgData name="Lines, Todd" userId="afaf7c3a-e8aa-4568-882a-02ad8f9e19b0" providerId="ADAL" clId="{75D3FAA2-66F1-4872-ACCC-3C57B17735BB}" dt="2023-05-16T22:44:32.356" v="3" actId="1035"/>
          <ac:cxnSpMkLst>
            <pc:docMk/>
            <pc:sldMk cId="164600990" sldId="391"/>
            <ac:cxnSpMk id="29" creationId="{00000000-0000-0000-0000-000000000000}"/>
          </ac:cxnSpMkLst>
        </pc:cxnChg>
      </pc:sldChg>
    </pc:docChg>
  </pc:docChgLst>
  <pc:docChgLst>
    <pc:chgData name="Lines, Todd" userId="afaf7c3a-e8aa-4568-882a-02ad8f9e19b0" providerId="ADAL" clId="{294C0241-9100-477B-AFF2-7814E789FAE1}"/>
    <pc:docChg chg="addSld modSld">
      <pc:chgData name="Lines, Todd" userId="afaf7c3a-e8aa-4568-882a-02ad8f9e19b0" providerId="ADAL" clId="{294C0241-9100-477B-AFF2-7814E789FAE1}" dt="2023-02-15T22:11:16.090" v="6" actId="167"/>
      <pc:docMkLst>
        <pc:docMk/>
      </pc:docMkLst>
      <pc:sldChg chg="addSp modSp new mod">
        <pc:chgData name="Lines, Todd" userId="afaf7c3a-e8aa-4568-882a-02ad8f9e19b0" providerId="ADAL" clId="{294C0241-9100-477B-AFF2-7814E789FAE1}" dt="2023-02-15T22:11:16.090" v="6" actId="167"/>
        <pc:sldMkLst>
          <pc:docMk/>
          <pc:sldMk cId="3879643681" sldId="389"/>
        </pc:sldMkLst>
        <pc:spChg chg="add mod ord">
          <ac:chgData name="Lines, Todd" userId="afaf7c3a-e8aa-4568-882a-02ad8f9e19b0" providerId="ADAL" clId="{294C0241-9100-477B-AFF2-7814E789FAE1}" dt="2023-02-15T22:11:16.090" v="6" actId="167"/>
          <ac:spMkLst>
            <pc:docMk/>
            <pc:sldMk cId="3879643681" sldId="389"/>
            <ac:spMk id="3" creationId="{3DB88D46-97B7-BCCC-D70D-B7B03388D589}"/>
          </ac:spMkLst>
        </pc:spChg>
        <pc:picChg chg="add mod">
          <ac:chgData name="Lines, Todd" userId="afaf7c3a-e8aa-4568-882a-02ad8f9e19b0" providerId="ADAL" clId="{294C0241-9100-477B-AFF2-7814E789FAE1}" dt="2023-02-15T22:10:48.755" v="2" actId="688"/>
          <ac:picMkLst>
            <pc:docMk/>
            <pc:sldMk cId="3879643681" sldId="389"/>
            <ac:picMk id="2" creationId="{1E96B767-E7C3-0D3E-1EA3-2682713D29F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tlines\Documents\LightSensorData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LightSensorData!$C$1:$C$8</c:f>
              <c:numCache>
                <c:formatCode>General</c:formatCode>
                <c:ptCount val="8"/>
                <c:pt idx="0">
                  <c:v>-15</c:v>
                </c:pt>
                <c:pt idx="1">
                  <c:v>-10</c:v>
                </c:pt>
                <c:pt idx="2">
                  <c:v>-5</c:v>
                </c:pt>
                <c:pt idx="3">
                  <c:v>0</c:v>
                </c:pt>
                <c:pt idx="4">
                  <c:v>5</c:v>
                </c:pt>
                <c:pt idx="5">
                  <c:v>10</c:v>
                </c:pt>
                <c:pt idx="6">
                  <c:v>15</c:v>
                </c:pt>
                <c:pt idx="7">
                  <c:v>20</c:v>
                </c:pt>
              </c:numCache>
            </c:numRef>
          </c:xVal>
          <c:yVal>
            <c:numRef>
              <c:f>LightSensorData!$D$1:$D$8</c:f>
              <c:numCache>
                <c:formatCode>General</c:formatCode>
                <c:ptCount val="8"/>
                <c:pt idx="0">
                  <c:v>1.0632999999999999</c:v>
                </c:pt>
                <c:pt idx="1">
                  <c:v>1.11262666667</c:v>
                </c:pt>
                <c:pt idx="2">
                  <c:v>1.1696299999999999</c:v>
                </c:pt>
                <c:pt idx="3">
                  <c:v>1.21079</c:v>
                </c:pt>
                <c:pt idx="4">
                  <c:v>1.18465666667</c:v>
                </c:pt>
                <c:pt idx="5">
                  <c:v>1.13794333333</c:v>
                </c:pt>
                <c:pt idx="6">
                  <c:v>1.10446</c:v>
                </c:pt>
                <c:pt idx="7">
                  <c:v>1.0446800000000001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01-41F6-AD1B-001A9E3AE9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99977872"/>
        <c:axId val="220896864"/>
      </c:scatterChart>
      <c:valAx>
        <c:axId val="39997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Angle [degrees]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0896864"/>
        <c:crosses val="autoZero"/>
        <c:crossBetween val="midCat"/>
      </c:valAx>
      <c:valAx>
        <c:axId val="22089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Voltage [V] at 30ucm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7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1AA5B-9BDD-4FE8-A417-D8F0C9621176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4BE04-6A19-43E3-BA8F-A0CDB8FB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3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4BE04-6A19-43E3-BA8F-A0CDB8FB27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56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4BE04-6A19-43E3-BA8F-A0CDB8FB270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6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2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4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7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7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6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4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80622-A0F0-4538-B800-4D315E51A395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8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12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17815" r="16865" b="7217"/>
          <a:stretch/>
        </p:blipFill>
        <p:spPr bwMode="auto">
          <a:xfrm>
            <a:off x="1121663" y="1316736"/>
            <a:ext cx="7485889" cy="554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214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271712"/>
            <a:ext cx="5162550" cy="2314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613" t="22098" r="25152" b="19824"/>
          <a:stretch/>
        </p:blipFill>
        <p:spPr>
          <a:xfrm>
            <a:off x="1062319" y="913458"/>
            <a:ext cx="6763870" cy="519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88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733"/>
          <a:stretch/>
        </p:blipFill>
        <p:spPr>
          <a:xfrm>
            <a:off x="1218411" y="1344707"/>
            <a:ext cx="7024356" cy="42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809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-14288"/>
            <a:ext cx="50958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35" y="1280723"/>
            <a:ext cx="6152869" cy="4050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2999" y="2595280"/>
            <a:ext cx="1532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Enter commands here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810435" y="2043953"/>
            <a:ext cx="766483" cy="645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88659" y="69924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Push Run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54189" y="1102659"/>
            <a:ext cx="282387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09447" y="3124200"/>
            <a:ext cx="144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Result is here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155141" y="3473824"/>
            <a:ext cx="2034989" cy="15419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3808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85762"/>
            <a:ext cx="76390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180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85762"/>
            <a:ext cx="76390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562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385762"/>
            <a:ext cx="76390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386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6" y="484093"/>
            <a:ext cx="7137403" cy="46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113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6" y="1054545"/>
            <a:ext cx="6477450" cy="1782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0" y="3734992"/>
            <a:ext cx="6477450" cy="178278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448025" y="4194698"/>
            <a:ext cx="26894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38500" y="5036708"/>
            <a:ext cx="268940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111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18830" y="1301921"/>
            <a:ext cx="5007688" cy="3754174"/>
            <a:chOff x="-18830" y="1301921"/>
            <a:chExt cx="5007688" cy="3754174"/>
          </a:xfrm>
        </p:grpSpPr>
        <p:grpSp>
          <p:nvGrpSpPr>
            <p:cNvPr id="4" name="Group 3"/>
            <p:cNvGrpSpPr/>
            <p:nvPr/>
          </p:nvGrpSpPr>
          <p:grpSpPr>
            <a:xfrm>
              <a:off x="1385455" y="1579419"/>
              <a:ext cx="3603403" cy="3476676"/>
              <a:chOff x="2337375" y="2514600"/>
              <a:chExt cx="3552436" cy="3388659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810435" y="2514600"/>
                <a:ext cx="2689412" cy="338865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2420471" y="3832412"/>
                <a:ext cx="1008530" cy="645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8" name="Picture 4" descr="IEC Cell Symbol by vermei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7375" y="3792072"/>
                <a:ext cx="957156" cy="874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4831974" y="3442447"/>
                <a:ext cx="1057837" cy="13178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6" name="Picture 2" descr="resistor schematic by enricosacchi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250630" y="3376561"/>
                <a:ext cx="494753" cy="1477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-18830" y="3011999"/>
              <a:ext cx="1331370" cy="53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ym typeface="Symbol" panose="05050102010706020507" pitchFamily="18" charset="2"/>
                </a:rPr>
                <a:t></a:t>
              </a:r>
              <a:r>
                <a:rPr lang="en-US" sz="2800" dirty="0" err="1">
                  <a:sym typeface="Symbol" panose="05050102010706020507" pitchFamily="18" charset="2"/>
                </a:rPr>
                <a:t>V</a:t>
              </a:r>
              <a:r>
                <a:rPr lang="en-US" sz="2800" baseline="-25000" dirty="0" err="1">
                  <a:sym typeface="Symbol" panose="05050102010706020507" pitchFamily="18" charset="2"/>
                </a:rPr>
                <a:t>battery</a:t>
              </a:r>
              <a:endParaRPr lang="en-US" sz="2800" baseline="-25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8487" y="2808382"/>
              <a:ext cx="497882" cy="789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R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096948" y="1301921"/>
              <a:ext cx="199599" cy="663143"/>
              <a:chOff x="6037729" y="295612"/>
              <a:chExt cx="196776" cy="64635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037729" y="295835"/>
                <a:ext cx="67236" cy="6454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167269" y="296508"/>
                <a:ext cx="67236" cy="6454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104293" y="295612"/>
                <a:ext cx="67236" cy="645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973722" y="2006041"/>
              <a:ext cx="497882" cy="789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C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64977" y="94130"/>
            <a:ext cx="2131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Charging </a:t>
            </a:r>
          </a:p>
        </p:txBody>
      </p:sp>
    </p:spTree>
    <p:extLst>
      <p:ext uri="{BB962C8B-B14F-4D97-AF65-F5344CB8AC3E}">
        <p14:creationId xmlns:p14="http://schemas.microsoft.com/office/powerpoint/2010/main" val="67635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53675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847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75529" y="2828366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99771" y="1318709"/>
            <a:ext cx="196776" cy="646355"/>
            <a:chOff x="6037729" y="295612"/>
            <a:chExt cx="196776" cy="646355"/>
          </a:xfrm>
        </p:grpSpPr>
        <p:sp>
          <p:nvSpPr>
            <p:cNvPr id="7" name="Rectangle 6"/>
            <p:cNvSpPr/>
            <p:nvPr/>
          </p:nvSpPr>
          <p:spPr>
            <a:xfrm>
              <a:off x="6037729" y="295835"/>
              <a:ext cx="67236" cy="6454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67269" y="296508"/>
              <a:ext cx="67236" cy="6454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04293" y="295612"/>
              <a:ext cx="67236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80764" y="202602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9824" y="94130"/>
            <a:ext cx="2707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Discharging </a:t>
            </a:r>
          </a:p>
        </p:txBody>
      </p:sp>
    </p:spTree>
    <p:extLst>
      <p:ext uri="{BB962C8B-B14F-4D97-AF65-F5344CB8AC3E}">
        <p14:creationId xmlns:p14="http://schemas.microsoft.com/office/powerpoint/2010/main" val="20753297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D51938-09D4-1429-C0F2-1FE71A1CACBB}"/>
              </a:ext>
            </a:extLst>
          </p:cNvPr>
          <p:cNvGrpSpPr/>
          <p:nvPr/>
        </p:nvGrpSpPr>
        <p:grpSpPr>
          <a:xfrm>
            <a:off x="-18830" y="1301921"/>
            <a:ext cx="5007688" cy="3754174"/>
            <a:chOff x="-18830" y="1301921"/>
            <a:chExt cx="5007688" cy="375417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6E3365-A0C2-C593-CFB7-DE519AF35267}"/>
                </a:ext>
              </a:extLst>
            </p:cNvPr>
            <p:cNvGrpSpPr/>
            <p:nvPr/>
          </p:nvGrpSpPr>
          <p:grpSpPr>
            <a:xfrm>
              <a:off x="1385455" y="1579419"/>
              <a:ext cx="3603403" cy="3476676"/>
              <a:chOff x="2337375" y="2514600"/>
              <a:chExt cx="3552436" cy="338865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8238FDA-BB40-6CCD-A2C5-85605BEC6928}"/>
                  </a:ext>
                </a:extLst>
              </p:cNvPr>
              <p:cNvSpPr/>
              <p:nvPr/>
            </p:nvSpPr>
            <p:spPr>
              <a:xfrm>
                <a:off x="2810435" y="2514600"/>
                <a:ext cx="2689412" cy="3388659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9BBBF8-3DA4-7714-8073-FE6987C7CD3D}"/>
                  </a:ext>
                </a:extLst>
              </p:cNvPr>
              <p:cNvSpPr/>
              <p:nvPr/>
            </p:nvSpPr>
            <p:spPr>
              <a:xfrm>
                <a:off x="2420471" y="3832412"/>
                <a:ext cx="1008530" cy="645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4" descr="IEC Cell Symbol by vermeil">
                <a:extLst>
                  <a:ext uri="{FF2B5EF4-FFF2-40B4-BE49-F238E27FC236}">
                    <a16:creationId xmlns:a16="http://schemas.microsoft.com/office/drawing/2014/main" id="{C55095E0-4694-6CEA-8C52-40353FF836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7375" y="3792072"/>
                <a:ext cx="957156" cy="874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8FD23F-2247-F36C-D8D4-A0FECC3F7F19}"/>
                  </a:ext>
                </a:extLst>
              </p:cNvPr>
              <p:cNvSpPr/>
              <p:nvPr/>
            </p:nvSpPr>
            <p:spPr>
              <a:xfrm>
                <a:off x="4831974" y="3442447"/>
                <a:ext cx="1057837" cy="13178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2" descr="resistor schematic by enricosacchi">
                <a:extLst>
                  <a:ext uri="{FF2B5EF4-FFF2-40B4-BE49-F238E27FC236}">
                    <a16:creationId xmlns:a16="http://schemas.microsoft.com/office/drawing/2014/main" id="{A176D1E3-C21D-1B89-207C-20250C0B6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250630" y="3376561"/>
                <a:ext cx="494753" cy="1477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BD0351-D308-9547-133C-A924160D927A}"/>
                </a:ext>
              </a:extLst>
            </p:cNvPr>
            <p:cNvSpPr txBox="1"/>
            <p:nvPr/>
          </p:nvSpPr>
          <p:spPr>
            <a:xfrm>
              <a:off x="-18830" y="3011999"/>
              <a:ext cx="1331370" cy="53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ym typeface="Symbol" panose="05050102010706020507" pitchFamily="18" charset="2"/>
                </a:rPr>
                <a:t></a:t>
              </a:r>
              <a:r>
                <a:rPr lang="en-US" sz="2800" dirty="0" err="1">
                  <a:sym typeface="Symbol" panose="05050102010706020507" pitchFamily="18" charset="2"/>
                </a:rPr>
                <a:t>V</a:t>
              </a:r>
              <a:r>
                <a:rPr lang="en-US" sz="2800" baseline="-25000" dirty="0" err="1">
                  <a:sym typeface="Symbol" panose="05050102010706020507" pitchFamily="18" charset="2"/>
                </a:rPr>
                <a:t>battery</a:t>
              </a:r>
              <a:endParaRPr lang="en-US" sz="2800" baseline="-25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A7CBA8C-8523-E7C0-D7CD-002F9A9873FE}"/>
                </a:ext>
              </a:extLst>
            </p:cNvPr>
            <p:cNvSpPr txBox="1"/>
            <p:nvPr/>
          </p:nvSpPr>
          <p:spPr>
            <a:xfrm>
              <a:off x="3668487" y="2808382"/>
              <a:ext cx="497882" cy="789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R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A234C09-3AA9-D282-CF2B-379DEE4FFAB3}"/>
                </a:ext>
              </a:extLst>
            </p:cNvPr>
            <p:cNvGrpSpPr/>
            <p:nvPr/>
          </p:nvGrpSpPr>
          <p:grpSpPr>
            <a:xfrm>
              <a:off x="3096948" y="1301921"/>
              <a:ext cx="199599" cy="663143"/>
              <a:chOff x="6037729" y="295612"/>
              <a:chExt cx="196776" cy="64635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819159-C54E-3C35-39FB-EBF78C2DB916}"/>
                  </a:ext>
                </a:extLst>
              </p:cNvPr>
              <p:cNvSpPr/>
              <p:nvPr/>
            </p:nvSpPr>
            <p:spPr>
              <a:xfrm>
                <a:off x="6037729" y="295835"/>
                <a:ext cx="67236" cy="6454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5EF4B8-2045-1C53-D7E3-8F8AD895AE54}"/>
                  </a:ext>
                </a:extLst>
              </p:cNvPr>
              <p:cNvSpPr/>
              <p:nvPr/>
            </p:nvSpPr>
            <p:spPr>
              <a:xfrm>
                <a:off x="6167269" y="296508"/>
                <a:ext cx="67236" cy="64545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A3285EE-B22A-331E-1CB1-783E9143431B}"/>
                  </a:ext>
                </a:extLst>
              </p:cNvPr>
              <p:cNvSpPr/>
              <p:nvPr/>
            </p:nvSpPr>
            <p:spPr>
              <a:xfrm>
                <a:off x="6104293" y="295612"/>
                <a:ext cx="67236" cy="6454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E83114-BD29-C359-1B5C-71BA8984AF8F}"/>
                </a:ext>
              </a:extLst>
            </p:cNvPr>
            <p:cNvSpPr txBox="1"/>
            <p:nvPr/>
          </p:nvSpPr>
          <p:spPr>
            <a:xfrm>
              <a:off x="2973722" y="2006041"/>
              <a:ext cx="497882" cy="789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C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0B1EB7A-B30C-8FCD-2600-16547990F611}"/>
              </a:ext>
            </a:extLst>
          </p:cNvPr>
          <p:cNvSpPr txBox="1"/>
          <p:nvPr/>
        </p:nvSpPr>
        <p:spPr>
          <a:xfrm>
            <a:off x="2164977" y="94130"/>
            <a:ext cx="21317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Charging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8E014D-356A-C676-0E17-5CFADD4F542D}"/>
              </a:ext>
            </a:extLst>
          </p:cNvPr>
          <p:cNvSpPr/>
          <p:nvPr/>
        </p:nvSpPr>
        <p:spPr>
          <a:xfrm>
            <a:off x="6051127" y="1591550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76703F-28CD-80FC-C9ED-F1FAF40CB3F9}"/>
              </a:ext>
            </a:extLst>
          </p:cNvPr>
          <p:cNvSpPr/>
          <p:nvPr/>
        </p:nvSpPr>
        <p:spPr>
          <a:xfrm>
            <a:off x="8072666" y="2519397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resistor schematic by enricosacchi">
            <a:extLst>
              <a:ext uri="{FF2B5EF4-FFF2-40B4-BE49-F238E27FC236}">
                <a16:creationId xmlns:a16="http://schemas.microsoft.com/office/drawing/2014/main" id="{EFBBD784-F0B9-D223-37C2-D24C019E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91322" y="2453511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1E906AE-EC4D-B13B-C51E-2FE44F824E8D}"/>
              </a:ext>
            </a:extLst>
          </p:cNvPr>
          <p:cNvSpPr txBox="1"/>
          <p:nvPr/>
        </p:nvSpPr>
        <p:spPr>
          <a:xfrm>
            <a:off x="7817174" y="2752481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25DE1C-E4B7-57A1-F95E-514E1834E3E5}"/>
              </a:ext>
            </a:extLst>
          </p:cNvPr>
          <p:cNvGrpSpPr/>
          <p:nvPr/>
        </p:nvGrpSpPr>
        <p:grpSpPr>
          <a:xfrm>
            <a:off x="7241416" y="1242824"/>
            <a:ext cx="196776" cy="646355"/>
            <a:chOff x="6037729" y="295612"/>
            <a:chExt cx="196776" cy="64635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828AB93-F186-4473-C8D5-AF686E500E57}"/>
                </a:ext>
              </a:extLst>
            </p:cNvPr>
            <p:cNvSpPr/>
            <p:nvPr/>
          </p:nvSpPr>
          <p:spPr>
            <a:xfrm>
              <a:off x="6037729" y="295835"/>
              <a:ext cx="67236" cy="6454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814913-00DE-DDDE-8609-B2CFE3A329BC}"/>
                </a:ext>
              </a:extLst>
            </p:cNvPr>
            <p:cNvSpPr/>
            <p:nvPr/>
          </p:nvSpPr>
          <p:spPr>
            <a:xfrm>
              <a:off x="6167269" y="296508"/>
              <a:ext cx="67236" cy="6454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94D8763-3D7F-5A12-2F17-D47590AD19F4}"/>
                </a:ext>
              </a:extLst>
            </p:cNvPr>
            <p:cNvSpPr/>
            <p:nvPr/>
          </p:nvSpPr>
          <p:spPr>
            <a:xfrm>
              <a:off x="6104293" y="295612"/>
              <a:ext cx="67236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D4B0FF7-67D4-096A-B09A-4C5AF57B5E10}"/>
              </a:ext>
            </a:extLst>
          </p:cNvPr>
          <p:cNvSpPr txBox="1"/>
          <p:nvPr/>
        </p:nvSpPr>
        <p:spPr>
          <a:xfrm>
            <a:off x="7122409" y="1950140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25ADE8-E919-20CD-BA86-A28273F661E7}"/>
              </a:ext>
            </a:extLst>
          </p:cNvPr>
          <p:cNvSpPr txBox="1"/>
          <p:nvPr/>
        </p:nvSpPr>
        <p:spPr>
          <a:xfrm>
            <a:off x="6091469" y="18245"/>
            <a:ext cx="2707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Discharging </a:t>
            </a:r>
          </a:p>
        </p:txBody>
      </p:sp>
    </p:spTree>
    <p:extLst>
      <p:ext uri="{BB962C8B-B14F-4D97-AF65-F5344CB8AC3E}">
        <p14:creationId xmlns:p14="http://schemas.microsoft.com/office/powerpoint/2010/main" val="9765861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36422" y="1667435"/>
            <a:ext cx="3552436" cy="3388659"/>
            <a:chOff x="2337375" y="2514600"/>
            <a:chExt cx="3552436" cy="3388659"/>
          </a:xfrm>
        </p:grpSpPr>
        <p:sp>
          <p:nvSpPr>
            <p:cNvPr id="2" name="Rectangle 1"/>
            <p:cNvSpPr/>
            <p:nvPr/>
          </p:nvSpPr>
          <p:spPr>
            <a:xfrm>
              <a:off x="2810435" y="2514600"/>
              <a:ext cx="2689412" cy="338865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420471" y="3832412"/>
              <a:ext cx="1008530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EC Cell Symbol by vermei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375" y="3792072"/>
              <a:ext cx="957156" cy="8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831974" y="3442447"/>
              <a:ext cx="1057837" cy="1317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resistor schematic by enricosacch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50630" y="3376561"/>
              <a:ext cx="494753" cy="147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0" y="3025589"/>
            <a:ext cx="131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Symbol" panose="05050102010706020507" pitchFamily="18" charset="2"/>
              </a:rPr>
              <a:t></a:t>
            </a:r>
            <a:r>
              <a:rPr lang="en-US" sz="2800" dirty="0" err="1">
                <a:sym typeface="Symbol" panose="05050102010706020507" pitchFamily="18" charset="2"/>
              </a:rPr>
              <a:t>V</a:t>
            </a:r>
            <a:r>
              <a:rPr lang="en-US" sz="2800" baseline="-25000" dirty="0" err="1">
                <a:sym typeface="Symbol" panose="05050102010706020507" pitchFamily="18" charset="2"/>
              </a:rPr>
              <a:t>battery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3675529" y="2828366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99771" y="1318709"/>
            <a:ext cx="196776" cy="646355"/>
            <a:chOff x="6037729" y="295612"/>
            <a:chExt cx="196776" cy="646355"/>
          </a:xfrm>
        </p:grpSpPr>
        <p:sp>
          <p:nvSpPr>
            <p:cNvPr id="7" name="Rectangle 6"/>
            <p:cNvSpPr/>
            <p:nvPr/>
          </p:nvSpPr>
          <p:spPr>
            <a:xfrm>
              <a:off x="6037729" y="295835"/>
              <a:ext cx="67236" cy="6454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67269" y="296508"/>
              <a:ext cx="67236" cy="6454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04293" y="295612"/>
              <a:ext cx="67236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980764" y="2026025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6" name="Oval 15"/>
          <p:cNvSpPr/>
          <p:nvPr/>
        </p:nvSpPr>
        <p:spPr>
          <a:xfrm>
            <a:off x="3603813" y="954741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371165" y="959222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0837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00445" y="1653988"/>
            <a:ext cx="3552436" cy="3388659"/>
            <a:chOff x="2337375" y="2514600"/>
            <a:chExt cx="3552436" cy="3388659"/>
          </a:xfrm>
        </p:grpSpPr>
        <p:sp>
          <p:nvSpPr>
            <p:cNvPr id="2" name="Rectangle 1"/>
            <p:cNvSpPr/>
            <p:nvPr/>
          </p:nvSpPr>
          <p:spPr>
            <a:xfrm>
              <a:off x="2810435" y="2514600"/>
              <a:ext cx="2689412" cy="338865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420471" y="3832412"/>
              <a:ext cx="1008530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EC Cell Symbol by vermei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375" y="3792072"/>
              <a:ext cx="957156" cy="8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831974" y="3442447"/>
              <a:ext cx="1057837" cy="1317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resistor schematic by enricosacch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50630" y="3376561"/>
              <a:ext cx="494753" cy="147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264023" y="3012142"/>
            <a:ext cx="131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Symbol" panose="05050102010706020507" pitchFamily="18" charset="2"/>
              </a:rPr>
              <a:t></a:t>
            </a:r>
            <a:r>
              <a:rPr lang="en-US" sz="2800" dirty="0" err="1">
                <a:sym typeface="Symbol" panose="05050102010706020507" pitchFamily="18" charset="2"/>
              </a:rPr>
              <a:t>V</a:t>
            </a:r>
            <a:r>
              <a:rPr lang="en-US" sz="2800" baseline="-25000" dirty="0" err="1">
                <a:sym typeface="Symbol" panose="05050102010706020507" pitchFamily="18" charset="2"/>
              </a:rPr>
              <a:t>battery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4939552" y="2814919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63794" y="1305262"/>
            <a:ext cx="196776" cy="646355"/>
            <a:chOff x="6037729" y="295612"/>
            <a:chExt cx="196776" cy="646355"/>
          </a:xfrm>
        </p:grpSpPr>
        <p:sp>
          <p:nvSpPr>
            <p:cNvPr id="7" name="Rectangle 6"/>
            <p:cNvSpPr/>
            <p:nvPr/>
          </p:nvSpPr>
          <p:spPr>
            <a:xfrm>
              <a:off x="6037729" y="295835"/>
              <a:ext cx="67236" cy="6454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67269" y="296508"/>
              <a:ext cx="67236" cy="6454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04293" y="295612"/>
              <a:ext cx="67236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244787" y="2012578"/>
            <a:ext cx="490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</a:t>
            </a:r>
          </a:p>
        </p:txBody>
      </p:sp>
      <p:sp>
        <p:nvSpPr>
          <p:cNvPr id="16" name="Oval 15"/>
          <p:cNvSpPr/>
          <p:nvPr/>
        </p:nvSpPr>
        <p:spPr>
          <a:xfrm>
            <a:off x="4867836" y="941294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635188" y="945775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853953" y="1658470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131423" y="1510553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534835" y="1416423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A0</a:t>
            </a:r>
          </a:p>
        </p:txBody>
      </p:sp>
      <p:grpSp>
        <p:nvGrpSpPr>
          <p:cNvPr id="10" name="Group 9"/>
          <p:cNvGrpSpPr/>
          <p:nvPr/>
        </p:nvGrpSpPr>
        <p:grpSpPr>
          <a:xfrm flipH="1">
            <a:off x="1620369" y="1506071"/>
            <a:ext cx="1532966" cy="268941"/>
            <a:chOff x="-638736" y="806824"/>
            <a:chExt cx="1532966" cy="26894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-638736" y="954741"/>
              <a:ext cx="1277471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652182" y="806824"/>
              <a:ext cx="242048" cy="26894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66552" y="1385047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A1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918012" y="5351930"/>
            <a:ext cx="510988" cy="228600"/>
            <a:chOff x="1627094" y="5325035"/>
            <a:chExt cx="632011" cy="389965"/>
          </a:xfrm>
        </p:grpSpPr>
        <p:sp>
          <p:nvSpPr>
            <p:cNvPr id="28" name="Rectangle 27"/>
            <p:cNvSpPr/>
            <p:nvPr/>
          </p:nvSpPr>
          <p:spPr>
            <a:xfrm flipV="1">
              <a:off x="1627094" y="5325035"/>
              <a:ext cx="632011" cy="672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36911" y="5463988"/>
              <a:ext cx="412376" cy="896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846729" y="5616388"/>
              <a:ext cx="192740" cy="98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Connector 30"/>
          <p:cNvCxnSpPr>
            <a:endCxn id="28" idx="2"/>
          </p:cNvCxnSpPr>
          <p:nvPr/>
        </p:nvCxnSpPr>
        <p:spPr>
          <a:xfrm>
            <a:off x="3173505" y="5029200"/>
            <a:ext cx="1" cy="322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21542" y="5221941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78972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3824" y="2976283"/>
            <a:ext cx="74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</a:t>
            </a:r>
            <a:r>
              <a:rPr lang="en-US" sz="2800" baseline="-25000" dirty="0" err="1"/>
              <a:t>test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2928875" y="4317864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207025" y="4503948"/>
            <a:ext cx="494753" cy="1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195918" y="4056530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R</a:t>
            </a:r>
            <a:r>
              <a:rPr lang="en-US" sz="4000" baseline="-25000" dirty="0" err="1"/>
              <a:t>s</a:t>
            </a:r>
            <a:endParaRPr lang="en-US" sz="4000" baseline="-25000" dirty="0"/>
          </a:p>
        </p:txBody>
      </p:sp>
      <p:sp>
        <p:nvSpPr>
          <p:cNvPr id="8" name="Oval 7"/>
          <p:cNvSpPr/>
          <p:nvPr/>
        </p:nvSpPr>
        <p:spPr>
          <a:xfrm>
            <a:off x="4935071" y="1748117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18530" y="4428564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554072" y="5522258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689411" y="5378823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98894" y="2514600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889812" y="2366683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20118" y="2312894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A2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616824" y="5074023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894294" y="4926106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97706" y="4831976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A1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837763" y="5670177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362197" y="6288739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738715" y="6194609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53989" y="5365377"/>
            <a:ext cx="510988" cy="228600"/>
            <a:chOff x="1627094" y="5325035"/>
            <a:chExt cx="632011" cy="389965"/>
          </a:xfrm>
        </p:grpSpPr>
        <p:sp>
          <p:nvSpPr>
            <p:cNvPr id="4" name="Rectangle 3"/>
            <p:cNvSpPr/>
            <p:nvPr/>
          </p:nvSpPr>
          <p:spPr>
            <a:xfrm flipV="1">
              <a:off x="1627094" y="5325035"/>
              <a:ext cx="632011" cy="672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6911" y="5463988"/>
              <a:ext cx="412376" cy="896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46729" y="5616388"/>
              <a:ext cx="192740" cy="98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/>
          <p:cNvCxnSpPr>
            <a:endCxn id="4" idx="2"/>
          </p:cNvCxnSpPr>
          <p:nvPr/>
        </p:nvCxnSpPr>
        <p:spPr>
          <a:xfrm>
            <a:off x="1909482" y="5042647"/>
            <a:ext cx="1" cy="322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7519" y="523538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9859214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3824" y="2976283"/>
            <a:ext cx="74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</a:t>
            </a:r>
            <a:r>
              <a:rPr lang="en-US" sz="2800" baseline="-25000" dirty="0" err="1"/>
              <a:t>test</a:t>
            </a:r>
            <a:endParaRPr lang="en-US" sz="2800" baseline="-25000" dirty="0"/>
          </a:p>
        </p:txBody>
      </p:sp>
      <p:sp>
        <p:nvSpPr>
          <p:cNvPr id="7" name="Oval 6"/>
          <p:cNvSpPr/>
          <p:nvPr/>
        </p:nvSpPr>
        <p:spPr>
          <a:xfrm>
            <a:off x="5999290" y="2940153"/>
            <a:ext cx="840509" cy="7850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4" name="Freeform 3"/>
          <p:cNvSpPr/>
          <p:nvPr/>
        </p:nvSpPr>
        <p:spPr>
          <a:xfrm>
            <a:off x="4612341" y="2421048"/>
            <a:ext cx="1586753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28875" y="4317864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207025" y="4503948"/>
            <a:ext cx="494753" cy="1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195918" y="4056530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R</a:t>
            </a:r>
            <a:r>
              <a:rPr lang="en-US" sz="4000" baseline="-25000" dirty="0" err="1"/>
              <a:t>s</a:t>
            </a:r>
            <a:endParaRPr lang="en-US" sz="4000" baseline="-25000" dirty="0"/>
          </a:p>
        </p:txBody>
      </p:sp>
      <p:sp>
        <p:nvSpPr>
          <p:cNvPr id="23" name="Oval 22"/>
          <p:cNvSpPr/>
          <p:nvPr/>
        </p:nvSpPr>
        <p:spPr>
          <a:xfrm>
            <a:off x="3025588" y="5903257"/>
            <a:ext cx="887235" cy="82027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sz="2400" dirty="0">
                <a:solidFill>
                  <a:schemeClr val="tx1"/>
                </a:solidFill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4" name="Freeform 23"/>
          <p:cNvSpPr/>
          <p:nvPr/>
        </p:nvSpPr>
        <p:spPr>
          <a:xfrm flipV="1">
            <a:off x="4630271" y="3689554"/>
            <a:ext cx="1586753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5400000" flipV="1">
            <a:off x="2138229" y="5383741"/>
            <a:ext cx="1200982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5400000">
            <a:off x="3561231" y="5407964"/>
            <a:ext cx="1200982" cy="497826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35071" y="1748117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18530" y="4428564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554072" y="5522258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28802" y="5338482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173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02" y="2060329"/>
            <a:ext cx="4572396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883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236" y="1216374"/>
            <a:ext cx="4065270" cy="2594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118" y="1896035"/>
            <a:ext cx="14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Data Area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90165" y="2164976"/>
            <a:ext cx="1102659" cy="416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85012" y="2344271"/>
            <a:ext cx="1602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Graph Area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53954" y="1062318"/>
            <a:ext cx="304799" cy="434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82354" y="569259"/>
            <a:ext cx="4081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Toolbar with Curve Fit Function</a:t>
            </a:r>
          </a:p>
        </p:txBody>
      </p:sp>
    </p:spTree>
    <p:extLst>
      <p:ext uri="{BB962C8B-B14F-4D97-AF65-F5344CB8AC3E}">
        <p14:creationId xmlns:p14="http://schemas.microsoft.com/office/powerpoint/2010/main" val="3412679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303" b="49929"/>
          <a:stretch/>
        </p:blipFill>
        <p:spPr>
          <a:xfrm>
            <a:off x="1527667" y="509307"/>
            <a:ext cx="5430983" cy="491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096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637884"/>
            <a:ext cx="8194964" cy="439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6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53675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243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8691" t="3833" r="68105" b="89753"/>
          <a:stretch/>
        </p:blipFill>
        <p:spPr>
          <a:xfrm>
            <a:off x="2877670" y="1559859"/>
            <a:ext cx="1223683" cy="13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511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24" y="1896036"/>
            <a:ext cx="4663709" cy="30987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153" y="1855694"/>
            <a:ext cx="159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Data Graph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842247" y="2151529"/>
            <a:ext cx="1102659" cy="416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3071" y="3388659"/>
            <a:ext cx="13500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List of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functions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92623" y="3684494"/>
            <a:ext cx="564777" cy="94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289176" y="4993342"/>
            <a:ext cx="116541" cy="4123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42013" y="5410199"/>
            <a:ext cx="214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“Try Fit” Button</a:t>
            </a:r>
          </a:p>
        </p:txBody>
      </p:sp>
    </p:spTree>
    <p:extLst>
      <p:ext uri="{BB962C8B-B14F-4D97-AF65-F5344CB8AC3E}">
        <p14:creationId xmlns:p14="http://schemas.microsoft.com/office/powerpoint/2010/main" val="13111281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1950" r="50739" b="28000"/>
          <a:stretch/>
        </p:blipFill>
        <p:spPr>
          <a:xfrm>
            <a:off x="3153268" y="1425388"/>
            <a:ext cx="4430874" cy="23935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4023" y="2393575"/>
            <a:ext cx="183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function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We want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56647" y="2918012"/>
            <a:ext cx="564777" cy="94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7696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65" y="632013"/>
            <a:ext cx="6464935" cy="42954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34472" y="2043952"/>
            <a:ext cx="183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function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We want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35423" y="2837330"/>
            <a:ext cx="564777" cy="94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203576" y="4885765"/>
            <a:ext cx="116541" cy="4123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56413" y="5302622"/>
            <a:ext cx="214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“Try Fit” Button</a:t>
            </a:r>
          </a:p>
        </p:txBody>
      </p:sp>
    </p:spTree>
    <p:extLst>
      <p:ext uri="{BB962C8B-B14F-4D97-AF65-F5344CB8AC3E}">
        <p14:creationId xmlns:p14="http://schemas.microsoft.com/office/powerpoint/2010/main" val="11602512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03" y="556219"/>
            <a:ext cx="8072222" cy="43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878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031" t="25993" r="65530" b="55155"/>
          <a:stretch/>
        </p:blipFill>
        <p:spPr>
          <a:xfrm>
            <a:off x="648313" y="993044"/>
            <a:ext cx="2092036" cy="1849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458" y="0"/>
            <a:ext cx="3857625" cy="4000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150223" y="655544"/>
            <a:ext cx="591671" cy="134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99" y="2978524"/>
            <a:ext cx="3857625" cy="4000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53553" y="3916456"/>
            <a:ext cx="591671" cy="134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6734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771525"/>
            <a:ext cx="6162675" cy="531495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3536576" y="3227294"/>
            <a:ext cx="591671" cy="134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3446929" y="3473823"/>
            <a:ext cx="591671" cy="134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2917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162050"/>
            <a:ext cx="6276975" cy="45339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3200399" y="3307976"/>
            <a:ext cx="591671" cy="134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3285564" y="4078941"/>
            <a:ext cx="591671" cy="134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5652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035" y="1278513"/>
            <a:ext cx="6314779" cy="33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439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Point Star 1"/>
          <p:cNvSpPr/>
          <p:nvPr/>
        </p:nvSpPr>
        <p:spPr>
          <a:xfrm>
            <a:off x="3523130" y="3321424"/>
            <a:ext cx="336176" cy="268941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5-Point Star 2"/>
          <p:cNvSpPr/>
          <p:nvPr/>
        </p:nvSpPr>
        <p:spPr>
          <a:xfrm rot="2142211">
            <a:off x="3519320" y="3317614"/>
            <a:ext cx="336176" cy="268941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71600" y="1156446"/>
            <a:ext cx="4572000" cy="4585447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6075961" y="3031502"/>
            <a:ext cx="347892" cy="82016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3" idx="0"/>
          </p:cNvCxnSpPr>
          <p:nvPr/>
        </p:nvCxnSpPr>
        <p:spPr>
          <a:xfrm flipV="1">
            <a:off x="3765884" y="1680882"/>
            <a:ext cx="1276763" cy="1662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59305" y="1909482"/>
            <a:ext cx="399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22176" y="3805519"/>
            <a:ext cx="2426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Light Point Source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97706" y="2277037"/>
            <a:ext cx="2173942" cy="829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LED Used as Light Detector</a:t>
            </a:r>
          </a:p>
        </p:txBody>
      </p:sp>
      <p:pic>
        <p:nvPicPr>
          <p:cNvPr id="1026" name="Picture 2" descr="Arduino Fixed by GDJ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34848" y="3936120"/>
            <a:ext cx="2935041" cy="20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6426692" y="3496235"/>
            <a:ext cx="740590" cy="1904885"/>
          </a:xfrm>
          <a:custGeom>
            <a:avLst/>
            <a:gdLst>
              <a:gd name="connsiteX0" fmla="*/ 740590 w 740590"/>
              <a:gd name="connsiteY0" fmla="*/ 1842247 h 1904885"/>
              <a:gd name="connsiteX1" fmla="*/ 81684 w 740590"/>
              <a:gd name="connsiteY1" fmla="*/ 1815353 h 1904885"/>
              <a:gd name="connsiteX2" fmla="*/ 27896 w 740590"/>
              <a:gd name="connsiteY2" fmla="*/ 981636 h 1904885"/>
              <a:gd name="connsiteX3" fmla="*/ 243049 w 740590"/>
              <a:gd name="connsiteY3" fmla="*/ 484094 h 1904885"/>
              <a:gd name="connsiteX4" fmla="*/ 41343 w 740590"/>
              <a:gd name="connsiteY4" fmla="*/ 0 h 1904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590" h="1904885">
                <a:moveTo>
                  <a:pt x="740590" y="1842247"/>
                </a:moveTo>
                <a:cubicBezTo>
                  <a:pt x="470528" y="1900517"/>
                  <a:pt x="200466" y="1958788"/>
                  <a:pt x="81684" y="1815353"/>
                </a:cubicBezTo>
                <a:cubicBezTo>
                  <a:pt x="-37098" y="1671918"/>
                  <a:pt x="1002" y="1203512"/>
                  <a:pt x="27896" y="981636"/>
                </a:cubicBezTo>
                <a:cubicBezTo>
                  <a:pt x="54790" y="759760"/>
                  <a:pt x="240808" y="647700"/>
                  <a:pt x="243049" y="484094"/>
                </a:cubicBezTo>
                <a:cubicBezTo>
                  <a:pt x="245290" y="320488"/>
                  <a:pt x="143316" y="160244"/>
                  <a:pt x="4134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491810" y="3361765"/>
            <a:ext cx="702366" cy="2473922"/>
          </a:xfrm>
          <a:custGeom>
            <a:avLst/>
            <a:gdLst>
              <a:gd name="connsiteX0" fmla="*/ 137590 w 702366"/>
              <a:gd name="connsiteY0" fmla="*/ 0 h 2473922"/>
              <a:gd name="connsiteX1" fmla="*/ 433425 w 702366"/>
              <a:gd name="connsiteY1" fmla="*/ 900953 h 2473922"/>
              <a:gd name="connsiteX2" fmla="*/ 3119 w 702366"/>
              <a:gd name="connsiteY2" fmla="*/ 2339788 h 2473922"/>
              <a:gd name="connsiteX3" fmla="*/ 702366 w 702366"/>
              <a:gd name="connsiteY3" fmla="*/ 2326341 h 247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366" h="2473922">
                <a:moveTo>
                  <a:pt x="137590" y="0"/>
                </a:moveTo>
                <a:cubicBezTo>
                  <a:pt x="296713" y="255494"/>
                  <a:pt x="455837" y="510988"/>
                  <a:pt x="433425" y="900953"/>
                </a:cubicBezTo>
                <a:cubicBezTo>
                  <a:pt x="411013" y="1290918"/>
                  <a:pt x="-41705" y="2102223"/>
                  <a:pt x="3119" y="2339788"/>
                </a:cubicBezTo>
                <a:cubicBezTo>
                  <a:pt x="47943" y="2577353"/>
                  <a:pt x="375154" y="2451847"/>
                  <a:pt x="702366" y="232634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421462" y="793376"/>
            <a:ext cx="695644" cy="2675965"/>
          </a:xfrm>
          <a:custGeom>
            <a:avLst/>
            <a:gdLst>
              <a:gd name="connsiteX0" fmla="*/ 23291 w 695644"/>
              <a:gd name="connsiteY0" fmla="*/ 2675965 h 2675965"/>
              <a:gd name="connsiteX1" fmla="*/ 23291 w 695644"/>
              <a:gd name="connsiteY1" fmla="*/ 1949824 h 2675965"/>
              <a:gd name="connsiteX2" fmla="*/ 265338 w 695644"/>
              <a:gd name="connsiteY2" fmla="*/ 645459 h 2675965"/>
              <a:gd name="connsiteX3" fmla="*/ 695644 w 695644"/>
              <a:gd name="connsiteY3" fmla="*/ 0 h 2675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644" h="2675965">
                <a:moveTo>
                  <a:pt x="23291" y="2675965"/>
                </a:moveTo>
                <a:cubicBezTo>
                  <a:pt x="3120" y="2482103"/>
                  <a:pt x="-17050" y="2288242"/>
                  <a:pt x="23291" y="1949824"/>
                </a:cubicBezTo>
                <a:cubicBezTo>
                  <a:pt x="63632" y="1611406"/>
                  <a:pt x="153279" y="970430"/>
                  <a:pt x="265338" y="645459"/>
                </a:cubicBezTo>
                <a:cubicBezTo>
                  <a:pt x="377397" y="320488"/>
                  <a:pt x="695644" y="0"/>
                  <a:pt x="695644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323729" y="3012141"/>
            <a:ext cx="255495" cy="484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t="19299" r="9800" b="7217"/>
          <a:stretch/>
        </p:blipFill>
        <p:spPr bwMode="auto">
          <a:xfrm>
            <a:off x="1194815" y="1426464"/>
            <a:ext cx="8144257" cy="543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6970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20" y="3198439"/>
            <a:ext cx="1838325" cy="43338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3576918" y="4155141"/>
            <a:ext cx="887506" cy="134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94330" y="3886200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Actual LED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30825" y="1685364"/>
            <a:ext cx="2162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Effective Lens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38601" y="2263589"/>
            <a:ext cx="546846" cy="10309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9002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236134"/>
              </p:ext>
            </p:extLst>
          </p:nvPr>
        </p:nvGraphicFramePr>
        <p:xfrm>
          <a:off x="2286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88970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3" t="20392" r="4853" b="18236"/>
          <a:stretch/>
        </p:blipFill>
        <p:spPr>
          <a:xfrm>
            <a:off x="1452282" y="1398494"/>
            <a:ext cx="7247965" cy="4208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14" y="1322649"/>
            <a:ext cx="7248772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91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60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27" y="1854650"/>
            <a:ext cx="4537152" cy="268032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0800000">
            <a:off x="5301672" y="3362036"/>
            <a:ext cx="498764" cy="748145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84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9" y="357811"/>
            <a:ext cx="5674271" cy="335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340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421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090613"/>
            <a:ext cx="57435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99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090613"/>
            <a:ext cx="57435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23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019175"/>
            <a:ext cx="57435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0"/>
            <a:ext cx="8734425" cy="819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38" y="-266700"/>
            <a:ext cx="10353676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89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t="17154" r="10035" b="8618"/>
          <a:stretch/>
        </p:blipFill>
        <p:spPr bwMode="auto">
          <a:xfrm>
            <a:off x="1231393" y="1267968"/>
            <a:ext cx="8083296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46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3" t="13660" r="14051" b="17200"/>
          <a:stretch/>
        </p:blipFill>
        <p:spPr bwMode="auto">
          <a:xfrm>
            <a:off x="949569" y="1383324"/>
            <a:ext cx="6693878" cy="389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24780" y="1494866"/>
            <a:ext cx="254829" cy="284814"/>
            <a:chOff x="6110324" y="3258957"/>
            <a:chExt cx="254829" cy="284814"/>
          </a:xfrm>
        </p:grpSpPr>
        <p:sp>
          <p:nvSpPr>
            <p:cNvPr id="6" name="Oval 5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28442" y="1255381"/>
            <a:ext cx="254829" cy="284814"/>
            <a:chOff x="6110324" y="3258957"/>
            <a:chExt cx="254829" cy="284814"/>
          </a:xfrm>
        </p:grpSpPr>
        <p:sp>
          <p:nvSpPr>
            <p:cNvPr id="9" name="Oval 8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22057" y="1752165"/>
            <a:ext cx="254829" cy="284814"/>
            <a:chOff x="6110324" y="3258957"/>
            <a:chExt cx="254829" cy="284814"/>
          </a:xfrm>
        </p:grpSpPr>
        <p:sp>
          <p:nvSpPr>
            <p:cNvPr id="12" name="Oval 11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01325" y="1097043"/>
            <a:ext cx="254829" cy="284814"/>
            <a:chOff x="6110324" y="3258957"/>
            <a:chExt cx="254829" cy="284814"/>
          </a:xfrm>
        </p:grpSpPr>
        <p:sp>
          <p:nvSpPr>
            <p:cNvPr id="15" name="Oval 14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835731" y="1650684"/>
            <a:ext cx="1116280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5641" y="201881"/>
            <a:ext cx="6222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Case 1: Negative charges flow to the right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8665" y="2289959"/>
            <a:ext cx="722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1088" indent="-1081088"/>
            <a:r>
              <a:rPr lang="en-US" sz="2800" dirty="0"/>
              <a:t>Result: Left side is more positive than before, Right side is more negative than before</a:t>
            </a:r>
          </a:p>
        </p:txBody>
      </p:sp>
      <p:sp>
        <p:nvSpPr>
          <p:cNvPr id="35" name="Right Arrow 34"/>
          <p:cNvSpPr/>
          <p:nvPr/>
        </p:nvSpPr>
        <p:spPr>
          <a:xfrm flipH="1">
            <a:off x="3857507" y="4415655"/>
            <a:ext cx="1116280" cy="39188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79916" y="3418114"/>
            <a:ext cx="5877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Case 2: Positive charges flow to the left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2940" y="5506192"/>
            <a:ext cx="722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1088" indent="-1081088"/>
            <a:r>
              <a:rPr lang="en-US" sz="2800" dirty="0"/>
              <a:t>Result: Left side is more positive than before, Right side is more negative than before</a:t>
            </a:r>
          </a:p>
        </p:txBody>
      </p:sp>
      <p:sp>
        <p:nvSpPr>
          <p:cNvPr id="38" name="Oval 37"/>
          <p:cNvSpPr/>
          <p:nvPr/>
        </p:nvSpPr>
        <p:spPr>
          <a:xfrm rot="16200000">
            <a:off x="5125393" y="4232014"/>
            <a:ext cx="284814" cy="25482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9" name="Oval 38"/>
          <p:cNvSpPr/>
          <p:nvPr/>
        </p:nvSpPr>
        <p:spPr>
          <a:xfrm rot="16200000">
            <a:off x="5717181" y="4598170"/>
            <a:ext cx="284814" cy="25482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0" name="Oval 39"/>
          <p:cNvSpPr/>
          <p:nvPr/>
        </p:nvSpPr>
        <p:spPr>
          <a:xfrm rot="16200000">
            <a:off x="6035837" y="4216180"/>
            <a:ext cx="284814" cy="25482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1" name="Oval 40"/>
          <p:cNvSpPr/>
          <p:nvPr/>
        </p:nvSpPr>
        <p:spPr>
          <a:xfrm rot="16200000">
            <a:off x="5321339" y="4879219"/>
            <a:ext cx="284814" cy="25482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22514" y="225631"/>
            <a:ext cx="7315200" cy="31825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20534" y="3418114"/>
            <a:ext cx="7315200" cy="31825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8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62000"/>
            <a:ext cx="4502888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8200"/>
            <a:ext cx="3517292" cy="1500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4760" t="20861" r="56645" b="9734"/>
          <a:stretch/>
        </p:blipFill>
        <p:spPr>
          <a:xfrm>
            <a:off x="6705600" y="2286000"/>
            <a:ext cx="2301240" cy="199644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7086600" y="3886200"/>
            <a:ext cx="4572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629400" y="3810000"/>
            <a:ext cx="9144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77000" y="2590800"/>
            <a:ext cx="10668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553200" y="2895600"/>
            <a:ext cx="9906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57800" y="24384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wires are connected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67400" y="46482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two wires are connected</a:t>
            </a:r>
          </a:p>
        </p:txBody>
      </p:sp>
    </p:spTree>
    <p:extLst>
      <p:ext uri="{BB962C8B-B14F-4D97-AF65-F5344CB8AC3E}">
        <p14:creationId xmlns:p14="http://schemas.microsoft.com/office/powerpoint/2010/main" val="373209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4502888" cy="2514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831950"/>
            <a:ext cx="5132614" cy="2812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838200"/>
            <a:ext cx="3686175" cy="207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62400"/>
            <a:ext cx="3838575" cy="21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96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66732"/>
            <a:ext cx="5667375" cy="319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253753" y="2519082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948953" y="26670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48953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0" y="25146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2554941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3653118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00400"/>
            <a:ext cx="381000" cy="3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3240741" y="25146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58670" y="4563035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83741" y="287767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5117" y="395791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81835" y="31600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v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206240" y="4503420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4208145" y="3538705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280647" y="35814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31341" y="4554071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988859" y="3590365"/>
            <a:ext cx="13447" cy="91440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42647" y="3872753"/>
            <a:ext cx="101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Measure</a:t>
            </a:r>
          </a:p>
        </p:txBody>
      </p:sp>
    </p:spTree>
    <p:extLst>
      <p:ext uri="{BB962C8B-B14F-4D97-AF65-F5344CB8AC3E}">
        <p14:creationId xmlns:p14="http://schemas.microsoft.com/office/powerpoint/2010/main" val="1930275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16605" r="-558" b="25816"/>
          <a:stretch/>
        </p:blipFill>
        <p:spPr bwMode="auto">
          <a:xfrm flipH="1">
            <a:off x="2268489" y="796834"/>
            <a:ext cx="2342697" cy="47026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</p:pic>
      <p:sp>
        <p:nvSpPr>
          <p:cNvPr id="128" name="Rectangle 127"/>
          <p:cNvSpPr/>
          <p:nvPr/>
        </p:nvSpPr>
        <p:spPr>
          <a:xfrm rot="18892869">
            <a:off x="2534059" y="1127050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2563318" y="965124"/>
            <a:ext cx="1943368" cy="668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 rot="13593565">
            <a:off x="2557870" y="1136575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 rot="18892869">
            <a:off x="3272247" y="1117525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 rot="13593565">
            <a:off x="3296058" y="1127050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 rot="18892869">
            <a:off x="4067584" y="1122287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 rot="13593565">
            <a:off x="4091395" y="1131812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25189" y="1293223"/>
            <a:ext cx="2534194" cy="49116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84663" y="6217920"/>
            <a:ext cx="4168972" cy="8875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60812" y="5365376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38601" y="4697506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19780565">
            <a:off x="2923924" y="5033567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819435" flipH="1">
            <a:off x="2901512" y="4365696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19083" y="4052047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110319" y="3370731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rot="19780565">
            <a:off x="2995642" y="3706792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 rot="1819435" flipH="1">
            <a:off x="2973230" y="3052366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590801" y="2738717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28247" y="2070848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 rot="19780565">
            <a:off x="3013570" y="2406909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1819435" flipH="1">
            <a:off x="2964265" y="1752483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81836" y="1438834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rot="1819435" flipH="1">
            <a:off x="2905994" y="5687990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514601" y="509643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909048" y="5100918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465295" y="5087471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572871" y="378310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967318" y="3787588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23565" y="3774141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44588" y="2456329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039035" y="2460812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595282" y="2447365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195482" y="1815352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89929" y="181983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146176" y="1806388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173071" y="3110752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567518" y="311523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123765" y="3101788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137212" y="4406152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531659" y="441063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087906" y="4397188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 rot="1820704">
            <a:off x="2896806" y="4105204"/>
            <a:ext cx="1357790" cy="528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370730" y="4029634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805518" y="4289610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rot="1820704">
            <a:off x="3008864" y="2791875"/>
            <a:ext cx="1357790" cy="528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482788" y="271630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917576" y="2976281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433482" y="1416423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868270" y="1676399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370729" y="5333999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805517" y="559397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 flipH="1">
            <a:off x="2847498" y="4652681"/>
            <a:ext cx="1357790" cy="542365"/>
            <a:chOff x="816993" y="4693022"/>
            <a:chExt cx="1357790" cy="542365"/>
          </a:xfrm>
        </p:grpSpPr>
        <p:sp>
          <p:nvSpPr>
            <p:cNvPr id="56" name="Rectangle 55"/>
            <p:cNvSpPr/>
            <p:nvPr/>
          </p:nvSpPr>
          <p:spPr>
            <a:xfrm rot="1820704">
              <a:off x="816993" y="4768592"/>
              <a:ext cx="1357790" cy="528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90917" y="4693022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25705" y="4952998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 flipH="1">
            <a:off x="2905769" y="3352798"/>
            <a:ext cx="1357790" cy="542365"/>
            <a:chOff x="816993" y="4693022"/>
            <a:chExt cx="1357790" cy="542365"/>
          </a:xfrm>
        </p:grpSpPr>
        <p:sp>
          <p:nvSpPr>
            <p:cNvPr id="61" name="Rectangle 60"/>
            <p:cNvSpPr/>
            <p:nvPr/>
          </p:nvSpPr>
          <p:spPr>
            <a:xfrm rot="1820704">
              <a:off x="816993" y="4768592"/>
              <a:ext cx="1357790" cy="528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290917" y="4693022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725705" y="4952998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 flipH="1">
            <a:off x="2990934" y="2039475"/>
            <a:ext cx="1357790" cy="542365"/>
            <a:chOff x="816993" y="4693022"/>
            <a:chExt cx="1357790" cy="542365"/>
          </a:xfrm>
        </p:grpSpPr>
        <p:sp>
          <p:nvSpPr>
            <p:cNvPr id="65" name="Rectangle 64"/>
            <p:cNvSpPr/>
            <p:nvPr/>
          </p:nvSpPr>
          <p:spPr>
            <a:xfrm rot="1820704">
              <a:off x="816993" y="4768592"/>
              <a:ext cx="1357790" cy="528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290917" y="4693022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725705" y="4952998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Rectangle 52"/>
          <p:cNvSpPr/>
          <p:nvPr/>
        </p:nvSpPr>
        <p:spPr>
          <a:xfrm rot="1820704">
            <a:off x="2896805" y="5409569"/>
            <a:ext cx="1357790" cy="528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7" name="Rectangle 2056"/>
          <p:cNvSpPr/>
          <p:nvPr/>
        </p:nvSpPr>
        <p:spPr>
          <a:xfrm>
            <a:off x="2312126" y="548641"/>
            <a:ext cx="2573384" cy="770708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" name="Group 104"/>
          <p:cNvGrpSpPr/>
          <p:nvPr/>
        </p:nvGrpSpPr>
        <p:grpSpPr>
          <a:xfrm>
            <a:off x="4349203" y="783386"/>
            <a:ext cx="497886" cy="509452"/>
            <a:chOff x="4104595" y="1788011"/>
            <a:chExt cx="2858080" cy="3126753"/>
          </a:xfrm>
        </p:grpSpPr>
        <p:sp>
          <p:nvSpPr>
            <p:cNvPr id="106" name="Freeform 105"/>
            <p:cNvSpPr/>
            <p:nvPr/>
          </p:nvSpPr>
          <p:spPr>
            <a:xfrm>
              <a:off x="4104595" y="2272529"/>
              <a:ext cx="2519362" cy="1895475"/>
            </a:xfrm>
            <a:custGeom>
              <a:avLst/>
              <a:gdLst>
                <a:gd name="connsiteX0" fmla="*/ 1947862 w 2519362"/>
                <a:gd name="connsiteY0" fmla="*/ 204787 h 1895475"/>
                <a:gd name="connsiteX1" fmla="*/ 1771650 w 2519362"/>
                <a:gd name="connsiteY1" fmla="*/ 109537 h 1895475"/>
                <a:gd name="connsiteX2" fmla="*/ 1714500 w 2519362"/>
                <a:gd name="connsiteY2" fmla="*/ 0 h 1895475"/>
                <a:gd name="connsiteX3" fmla="*/ 1647825 w 2519362"/>
                <a:gd name="connsiteY3" fmla="*/ 9525 h 1895475"/>
                <a:gd name="connsiteX4" fmla="*/ 1666875 w 2519362"/>
                <a:gd name="connsiteY4" fmla="*/ 80962 h 1895475"/>
                <a:gd name="connsiteX5" fmla="*/ 1576387 w 2519362"/>
                <a:gd name="connsiteY5" fmla="*/ 19050 h 1895475"/>
                <a:gd name="connsiteX6" fmla="*/ 1400175 w 2519362"/>
                <a:gd name="connsiteY6" fmla="*/ 76200 h 1895475"/>
                <a:gd name="connsiteX7" fmla="*/ 1104900 w 2519362"/>
                <a:gd name="connsiteY7" fmla="*/ 347662 h 1895475"/>
                <a:gd name="connsiteX8" fmla="*/ 828675 w 2519362"/>
                <a:gd name="connsiteY8" fmla="*/ 461962 h 1895475"/>
                <a:gd name="connsiteX9" fmla="*/ 319087 w 2519362"/>
                <a:gd name="connsiteY9" fmla="*/ 528637 h 1895475"/>
                <a:gd name="connsiteX10" fmla="*/ 0 w 2519362"/>
                <a:gd name="connsiteY10" fmla="*/ 652462 h 1895475"/>
                <a:gd name="connsiteX11" fmla="*/ 223837 w 2519362"/>
                <a:gd name="connsiteY11" fmla="*/ 938212 h 1895475"/>
                <a:gd name="connsiteX12" fmla="*/ 366712 w 2519362"/>
                <a:gd name="connsiteY12" fmla="*/ 1300162 h 1895475"/>
                <a:gd name="connsiteX13" fmla="*/ 661987 w 2519362"/>
                <a:gd name="connsiteY13" fmla="*/ 1543050 h 1895475"/>
                <a:gd name="connsiteX14" fmla="*/ 838200 w 2519362"/>
                <a:gd name="connsiteY14" fmla="*/ 1514475 h 1895475"/>
                <a:gd name="connsiteX15" fmla="*/ 976312 w 2519362"/>
                <a:gd name="connsiteY15" fmla="*/ 1509712 h 1895475"/>
                <a:gd name="connsiteX16" fmla="*/ 1066800 w 2519362"/>
                <a:gd name="connsiteY16" fmla="*/ 1576387 h 1895475"/>
                <a:gd name="connsiteX17" fmla="*/ 904875 w 2519362"/>
                <a:gd name="connsiteY17" fmla="*/ 1633537 h 1895475"/>
                <a:gd name="connsiteX18" fmla="*/ 885825 w 2519362"/>
                <a:gd name="connsiteY18" fmla="*/ 1733550 h 1895475"/>
                <a:gd name="connsiteX19" fmla="*/ 1100137 w 2519362"/>
                <a:gd name="connsiteY19" fmla="*/ 1790700 h 1895475"/>
                <a:gd name="connsiteX20" fmla="*/ 1319212 w 2519362"/>
                <a:gd name="connsiteY20" fmla="*/ 1785937 h 1895475"/>
                <a:gd name="connsiteX21" fmla="*/ 1495425 w 2519362"/>
                <a:gd name="connsiteY21" fmla="*/ 1833562 h 1895475"/>
                <a:gd name="connsiteX22" fmla="*/ 1619250 w 2519362"/>
                <a:gd name="connsiteY22" fmla="*/ 1895475 h 1895475"/>
                <a:gd name="connsiteX23" fmla="*/ 1814512 w 2519362"/>
                <a:gd name="connsiteY23" fmla="*/ 1695450 h 1895475"/>
                <a:gd name="connsiteX24" fmla="*/ 1995487 w 2519362"/>
                <a:gd name="connsiteY24" fmla="*/ 1495425 h 1895475"/>
                <a:gd name="connsiteX25" fmla="*/ 2233612 w 2519362"/>
                <a:gd name="connsiteY25" fmla="*/ 1223962 h 1895475"/>
                <a:gd name="connsiteX26" fmla="*/ 2395537 w 2519362"/>
                <a:gd name="connsiteY26" fmla="*/ 909637 h 1895475"/>
                <a:gd name="connsiteX27" fmla="*/ 2428875 w 2519362"/>
                <a:gd name="connsiteY27" fmla="*/ 628650 h 1895475"/>
                <a:gd name="connsiteX28" fmla="*/ 2519362 w 2519362"/>
                <a:gd name="connsiteY28" fmla="*/ 104775 h 1895475"/>
                <a:gd name="connsiteX29" fmla="*/ 2405062 w 2519362"/>
                <a:gd name="connsiteY29" fmla="*/ 47625 h 1895475"/>
                <a:gd name="connsiteX30" fmla="*/ 2343150 w 2519362"/>
                <a:gd name="connsiteY30" fmla="*/ 123825 h 1895475"/>
                <a:gd name="connsiteX31" fmla="*/ 2195512 w 2519362"/>
                <a:gd name="connsiteY31" fmla="*/ 214312 h 1895475"/>
                <a:gd name="connsiteX32" fmla="*/ 2143125 w 2519362"/>
                <a:gd name="connsiteY32" fmla="*/ 190500 h 1895475"/>
                <a:gd name="connsiteX33" fmla="*/ 2347912 w 2519362"/>
                <a:gd name="connsiteY33" fmla="*/ 61912 h 1895475"/>
                <a:gd name="connsiteX34" fmla="*/ 2338387 w 2519362"/>
                <a:gd name="connsiteY34" fmla="*/ 19050 h 1895475"/>
                <a:gd name="connsiteX35" fmla="*/ 2271712 w 2519362"/>
                <a:gd name="connsiteY35" fmla="*/ 23812 h 1895475"/>
                <a:gd name="connsiteX36" fmla="*/ 2162175 w 2519362"/>
                <a:gd name="connsiteY36" fmla="*/ 147637 h 1895475"/>
                <a:gd name="connsiteX37" fmla="*/ 2176462 w 2519362"/>
                <a:gd name="connsiteY37" fmla="*/ 28575 h 1895475"/>
                <a:gd name="connsiteX38" fmla="*/ 2028825 w 2519362"/>
                <a:gd name="connsiteY38" fmla="*/ 200025 h 1895475"/>
                <a:gd name="connsiteX39" fmla="*/ 1947862 w 2519362"/>
                <a:gd name="connsiteY39" fmla="*/ 204787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19362" h="1895475">
                  <a:moveTo>
                    <a:pt x="1947862" y="204787"/>
                  </a:moveTo>
                  <a:lnTo>
                    <a:pt x="1771650" y="109537"/>
                  </a:lnTo>
                  <a:lnTo>
                    <a:pt x="1714500" y="0"/>
                  </a:lnTo>
                  <a:lnTo>
                    <a:pt x="1647825" y="9525"/>
                  </a:lnTo>
                  <a:lnTo>
                    <a:pt x="1666875" y="80962"/>
                  </a:lnTo>
                  <a:lnTo>
                    <a:pt x="1576387" y="19050"/>
                  </a:lnTo>
                  <a:lnTo>
                    <a:pt x="1400175" y="76200"/>
                  </a:lnTo>
                  <a:lnTo>
                    <a:pt x="1104900" y="347662"/>
                  </a:lnTo>
                  <a:lnTo>
                    <a:pt x="828675" y="461962"/>
                  </a:lnTo>
                  <a:lnTo>
                    <a:pt x="319087" y="528637"/>
                  </a:lnTo>
                  <a:lnTo>
                    <a:pt x="0" y="652462"/>
                  </a:lnTo>
                  <a:lnTo>
                    <a:pt x="223837" y="938212"/>
                  </a:lnTo>
                  <a:lnTo>
                    <a:pt x="366712" y="1300162"/>
                  </a:lnTo>
                  <a:lnTo>
                    <a:pt x="661987" y="1543050"/>
                  </a:lnTo>
                  <a:lnTo>
                    <a:pt x="838200" y="1514475"/>
                  </a:lnTo>
                  <a:lnTo>
                    <a:pt x="976312" y="1509712"/>
                  </a:lnTo>
                  <a:lnTo>
                    <a:pt x="1066800" y="1576387"/>
                  </a:lnTo>
                  <a:lnTo>
                    <a:pt x="904875" y="1633537"/>
                  </a:lnTo>
                  <a:lnTo>
                    <a:pt x="885825" y="1733550"/>
                  </a:lnTo>
                  <a:lnTo>
                    <a:pt x="1100137" y="1790700"/>
                  </a:lnTo>
                  <a:lnTo>
                    <a:pt x="1319212" y="1785937"/>
                  </a:lnTo>
                  <a:lnTo>
                    <a:pt x="1495425" y="1833562"/>
                  </a:lnTo>
                  <a:lnTo>
                    <a:pt x="1619250" y="1895475"/>
                  </a:lnTo>
                  <a:lnTo>
                    <a:pt x="1814512" y="1695450"/>
                  </a:lnTo>
                  <a:lnTo>
                    <a:pt x="1995487" y="1495425"/>
                  </a:lnTo>
                  <a:lnTo>
                    <a:pt x="2233612" y="1223962"/>
                  </a:lnTo>
                  <a:lnTo>
                    <a:pt x="2395537" y="909637"/>
                  </a:lnTo>
                  <a:lnTo>
                    <a:pt x="2428875" y="628650"/>
                  </a:lnTo>
                  <a:lnTo>
                    <a:pt x="2519362" y="104775"/>
                  </a:lnTo>
                  <a:lnTo>
                    <a:pt x="2405062" y="47625"/>
                  </a:lnTo>
                  <a:lnTo>
                    <a:pt x="2343150" y="123825"/>
                  </a:lnTo>
                  <a:lnTo>
                    <a:pt x="2195512" y="214312"/>
                  </a:lnTo>
                  <a:lnTo>
                    <a:pt x="2143125" y="190500"/>
                  </a:lnTo>
                  <a:lnTo>
                    <a:pt x="2347912" y="61912"/>
                  </a:lnTo>
                  <a:lnTo>
                    <a:pt x="2338387" y="19050"/>
                  </a:lnTo>
                  <a:lnTo>
                    <a:pt x="2271712" y="23812"/>
                  </a:lnTo>
                  <a:lnTo>
                    <a:pt x="2162175" y="147637"/>
                  </a:lnTo>
                  <a:lnTo>
                    <a:pt x="2176462" y="28575"/>
                  </a:lnTo>
                  <a:lnTo>
                    <a:pt x="2028825" y="200025"/>
                  </a:lnTo>
                  <a:lnTo>
                    <a:pt x="1947862" y="20478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5071382" y="3272654"/>
              <a:ext cx="776289" cy="671512"/>
            </a:xfrm>
            <a:custGeom>
              <a:avLst/>
              <a:gdLst>
                <a:gd name="connsiteX0" fmla="*/ 752475 w 752475"/>
                <a:gd name="connsiteY0" fmla="*/ 0 h 466725"/>
                <a:gd name="connsiteX1" fmla="*/ 0 w 752475"/>
                <a:gd name="connsiteY1" fmla="*/ 466725 h 466725"/>
                <a:gd name="connsiteX2" fmla="*/ 366712 w 752475"/>
                <a:gd name="connsiteY2" fmla="*/ 442913 h 466725"/>
                <a:gd name="connsiteX3" fmla="*/ 752475 w 752475"/>
                <a:gd name="connsiteY3" fmla="*/ 0 h 466725"/>
                <a:gd name="connsiteX0" fmla="*/ 633413 w 633413"/>
                <a:gd name="connsiteY0" fmla="*/ 0 h 585787"/>
                <a:gd name="connsiteX1" fmla="*/ 0 w 633413"/>
                <a:gd name="connsiteY1" fmla="*/ 585787 h 585787"/>
                <a:gd name="connsiteX2" fmla="*/ 366712 w 633413"/>
                <a:gd name="connsiteY2" fmla="*/ 561975 h 585787"/>
                <a:gd name="connsiteX3" fmla="*/ 633413 w 633413"/>
                <a:gd name="connsiteY3" fmla="*/ 0 h 58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413" h="585787">
                  <a:moveTo>
                    <a:pt x="633413" y="0"/>
                  </a:moveTo>
                  <a:lnTo>
                    <a:pt x="0" y="585787"/>
                  </a:lnTo>
                  <a:lnTo>
                    <a:pt x="366712" y="561975"/>
                  </a:lnTo>
                  <a:lnTo>
                    <a:pt x="6334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4933270" y="2524941"/>
              <a:ext cx="752475" cy="466725"/>
            </a:xfrm>
            <a:custGeom>
              <a:avLst/>
              <a:gdLst>
                <a:gd name="connsiteX0" fmla="*/ 752475 w 752475"/>
                <a:gd name="connsiteY0" fmla="*/ 0 h 466725"/>
                <a:gd name="connsiteX1" fmla="*/ 0 w 752475"/>
                <a:gd name="connsiteY1" fmla="*/ 466725 h 466725"/>
                <a:gd name="connsiteX2" fmla="*/ 366712 w 752475"/>
                <a:gd name="connsiteY2" fmla="*/ 442913 h 466725"/>
                <a:gd name="connsiteX3" fmla="*/ 752475 w 752475"/>
                <a:gd name="connsiteY3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75" h="466725">
                  <a:moveTo>
                    <a:pt x="752475" y="0"/>
                  </a:moveTo>
                  <a:lnTo>
                    <a:pt x="0" y="466725"/>
                  </a:lnTo>
                  <a:lnTo>
                    <a:pt x="366712" y="442913"/>
                  </a:lnTo>
                  <a:lnTo>
                    <a:pt x="75247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 rot="21294957" flipH="1">
              <a:off x="5679948" y="4667660"/>
              <a:ext cx="425780" cy="23492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Oval 11"/>
            <p:cNvSpPr>
              <a:spLocks noChangeArrowheads="1"/>
            </p:cNvSpPr>
            <p:nvPr/>
          </p:nvSpPr>
          <p:spPr bwMode="auto">
            <a:xfrm rot="21443586" flipH="1">
              <a:off x="5880280" y="1788011"/>
              <a:ext cx="436944" cy="51376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 rot="20045024" flipH="1">
              <a:off x="6024868" y="3359660"/>
              <a:ext cx="297247" cy="68926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Rectangle 17"/>
            <p:cNvSpPr>
              <a:spLocks noChangeArrowheads="1"/>
            </p:cNvSpPr>
            <p:nvPr/>
          </p:nvSpPr>
          <p:spPr bwMode="auto">
            <a:xfrm flipH="1">
              <a:off x="6364930" y="4695689"/>
              <a:ext cx="406400" cy="2190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Rectangle 15"/>
            <p:cNvSpPr>
              <a:spLocks noChangeArrowheads="1"/>
            </p:cNvSpPr>
            <p:nvPr/>
          </p:nvSpPr>
          <p:spPr bwMode="auto">
            <a:xfrm rot="21060018" flipH="1">
              <a:off x="6271892" y="3994031"/>
              <a:ext cx="236538" cy="86959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 rot="631007" flipH="1">
              <a:off x="5673850" y="3420496"/>
              <a:ext cx="312890" cy="78978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" name="Rectangle 15"/>
            <p:cNvSpPr>
              <a:spLocks noChangeArrowheads="1"/>
            </p:cNvSpPr>
            <p:nvPr/>
          </p:nvSpPr>
          <p:spPr bwMode="auto">
            <a:xfrm rot="20081950" flipH="1">
              <a:off x="5784815" y="4111161"/>
              <a:ext cx="209037" cy="75494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Rectangle 14"/>
            <p:cNvSpPr>
              <a:spLocks noChangeArrowheads="1"/>
            </p:cNvSpPr>
            <p:nvPr/>
          </p:nvSpPr>
          <p:spPr bwMode="auto">
            <a:xfrm rot="19284302">
              <a:off x="6509584" y="2357901"/>
              <a:ext cx="252871" cy="7048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 rot="10396229">
              <a:off x="6745333" y="2896432"/>
              <a:ext cx="217342" cy="4124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Rectangle 13"/>
            <p:cNvSpPr>
              <a:spLocks noChangeArrowheads="1"/>
            </p:cNvSpPr>
            <p:nvPr/>
          </p:nvSpPr>
          <p:spPr bwMode="auto">
            <a:xfrm rot="17370522">
              <a:off x="6684870" y="3276272"/>
              <a:ext cx="228184" cy="20963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Rectangle 14"/>
            <p:cNvSpPr>
              <a:spLocks noChangeArrowheads="1"/>
            </p:cNvSpPr>
            <p:nvPr/>
          </p:nvSpPr>
          <p:spPr bwMode="auto">
            <a:xfrm rot="1763045">
              <a:off x="5619946" y="2425667"/>
              <a:ext cx="252871" cy="53375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5497559" y="2192655"/>
              <a:ext cx="1204912" cy="1252538"/>
            </a:xfrm>
            <a:custGeom>
              <a:avLst/>
              <a:gdLst>
                <a:gd name="connsiteX0" fmla="*/ 700087 w 1204912"/>
                <a:gd name="connsiteY0" fmla="*/ 0 h 1252538"/>
                <a:gd name="connsiteX1" fmla="*/ 1204912 w 1204912"/>
                <a:gd name="connsiteY1" fmla="*/ 366713 h 1252538"/>
                <a:gd name="connsiteX2" fmla="*/ 685800 w 1204912"/>
                <a:gd name="connsiteY2" fmla="*/ 804863 h 1252538"/>
                <a:gd name="connsiteX3" fmla="*/ 719137 w 1204912"/>
                <a:gd name="connsiteY3" fmla="*/ 1228725 h 1252538"/>
                <a:gd name="connsiteX4" fmla="*/ 238125 w 1204912"/>
                <a:gd name="connsiteY4" fmla="*/ 1252538 h 1252538"/>
                <a:gd name="connsiteX5" fmla="*/ 214312 w 1204912"/>
                <a:gd name="connsiteY5" fmla="*/ 904875 h 1252538"/>
                <a:gd name="connsiteX6" fmla="*/ 0 w 1204912"/>
                <a:gd name="connsiteY6" fmla="*/ 414338 h 1252538"/>
                <a:gd name="connsiteX7" fmla="*/ 204787 w 1204912"/>
                <a:gd name="connsiteY7" fmla="*/ 238125 h 1252538"/>
                <a:gd name="connsiteX8" fmla="*/ 500062 w 1204912"/>
                <a:gd name="connsiteY8" fmla="*/ 109538 h 1252538"/>
                <a:gd name="connsiteX9" fmla="*/ 481012 w 1204912"/>
                <a:gd name="connsiteY9" fmla="*/ 19050 h 1252538"/>
                <a:gd name="connsiteX10" fmla="*/ 762000 w 1204912"/>
                <a:gd name="connsiteY10" fmla="*/ 28575 h 125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4912" h="1252538">
                  <a:moveTo>
                    <a:pt x="700087" y="0"/>
                  </a:moveTo>
                  <a:lnTo>
                    <a:pt x="1204912" y="366713"/>
                  </a:lnTo>
                  <a:lnTo>
                    <a:pt x="685800" y="804863"/>
                  </a:lnTo>
                  <a:lnTo>
                    <a:pt x="719137" y="1228725"/>
                  </a:lnTo>
                  <a:lnTo>
                    <a:pt x="238125" y="1252538"/>
                  </a:lnTo>
                  <a:lnTo>
                    <a:pt x="214312" y="904875"/>
                  </a:lnTo>
                  <a:lnTo>
                    <a:pt x="0" y="414338"/>
                  </a:lnTo>
                  <a:lnTo>
                    <a:pt x="204787" y="238125"/>
                  </a:lnTo>
                  <a:lnTo>
                    <a:pt x="500062" y="109538"/>
                  </a:lnTo>
                  <a:lnTo>
                    <a:pt x="481012" y="19050"/>
                  </a:lnTo>
                  <a:lnTo>
                    <a:pt x="762000" y="2857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5776232" y="2291579"/>
              <a:ext cx="252413" cy="219075"/>
            </a:xfrm>
            <a:custGeom>
              <a:avLst/>
              <a:gdLst>
                <a:gd name="connsiteX0" fmla="*/ 33338 w 252413"/>
                <a:gd name="connsiteY0" fmla="*/ 0 h 219075"/>
                <a:gd name="connsiteX1" fmla="*/ 252413 w 252413"/>
                <a:gd name="connsiteY1" fmla="*/ 219075 h 219075"/>
                <a:gd name="connsiteX2" fmla="*/ 47625 w 252413"/>
                <a:gd name="connsiteY2" fmla="*/ 128587 h 219075"/>
                <a:gd name="connsiteX3" fmla="*/ 0 w 252413"/>
                <a:gd name="connsiteY3" fmla="*/ 47625 h 219075"/>
                <a:gd name="connsiteX4" fmla="*/ 33338 w 252413"/>
                <a:gd name="connsiteY4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13" h="219075">
                  <a:moveTo>
                    <a:pt x="33338" y="0"/>
                  </a:moveTo>
                  <a:lnTo>
                    <a:pt x="252413" y="219075"/>
                  </a:lnTo>
                  <a:lnTo>
                    <a:pt x="47625" y="128587"/>
                  </a:lnTo>
                  <a:lnTo>
                    <a:pt x="0" y="47625"/>
                  </a:lnTo>
                  <a:lnTo>
                    <a:pt x="3333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5538107" y="2296341"/>
              <a:ext cx="495300" cy="242888"/>
            </a:xfrm>
            <a:custGeom>
              <a:avLst/>
              <a:gdLst>
                <a:gd name="connsiteX0" fmla="*/ 133350 w 495300"/>
                <a:gd name="connsiteY0" fmla="*/ 0 h 242888"/>
                <a:gd name="connsiteX1" fmla="*/ 295275 w 495300"/>
                <a:gd name="connsiteY1" fmla="*/ 90488 h 242888"/>
                <a:gd name="connsiteX2" fmla="*/ 495300 w 495300"/>
                <a:gd name="connsiteY2" fmla="*/ 242888 h 242888"/>
                <a:gd name="connsiteX3" fmla="*/ 304800 w 495300"/>
                <a:gd name="connsiteY3" fmla="*/ 219075 h 242888"/>
                <a:gd name="connsiteX4" fmla="*/ 161925 w 495300"/>
                <a:gd name="connsiteY4" fmla="*/ 133350 h 242888"/>
                <a:gd name="connsiteX5" fmla="*/ 100013 w 495300"/>
                <a:gd name="connsiteY5" fmla="*/ 47625 h 242888"/>
                <a:gd name="connsiteX6" fmla="*/ 0 w 495300"/>
                <a:gd name="connsiteY6" fmla="*/ 52388 h 242888"/>
                <a:gd name="connsiteX7" fmla="*/ 133350 w 495300"/>
                <a:gd name="connsiteY7" fmla="*/ 0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300" h="242888">
                  <a:moveTo>
                    <a:pt x="133350" y="0"/>
                  </a:moveTo>
                  <a:lnTo>
                    <a:pt x="295275" y="90488"/>
                  </a:lnTo>
                  <a:lnTo>
                    <a:pt x="495300" y="242888"/>
                  </a:lnTo>
                  <a:lnTo>
                    <a:pt x="304800" y="219075"/>
                  </a:lnTo>
                  <a:lnTo>
                    <a:pt x="161925" y="133350"/>
                  </a:lnTo>
                  <a:lnTo>
                    <a:pt x="100013" y="47625"/>
                  </a:lnTo>
                  <a:lnTo>
                    <a:pt x="0" y="5238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6214382" y="2296341"/>
              <a:ext cx="266700" cy="214313"/>
            </a:xfrm>
            <a:custGeom>
              <a:avLst/>
              <a:gdLst>
                <a:gd name="connsiteX0" fmla="*/ 176213 w 266700"/>
                <a:gd name="connsiteY0" fmla="*/ 0 h 214313"/>
                <a:gd name="connsiteX1" fmla="*/ 0 w 266700"/>
                <a:gd name="connsiteY1" fmla="*/ 214313 h 214313"/>
                <a:gd name="connsiteX2" fmla="*/ 228600 w 266700"/>
                <a:gd name="connsiteY2" fmla="*/ 90488 h 214313"/>
                <a:gd name="connsiteX3" fmla="*/ 266700 w 266700"/>
                <a:gd name="connsiteY3" fmla="*/ 19050 h 214313"/>
                <a:gd name="connsiteX4" fmla="*/ 176213 w 266700"/>
                <a:gd name="connsiteY4" fmla="*/ 0 h 2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214313">
                  <a:moveTo>
                    <a:pt x="176213" y="0"/>
                  </a:moveTo>
                  <a:lnTo>
                    <a:pt x="0" y="214313"/>
                  </a:lnTo>
                  <a:lnTo>
                    <a:pt x="228600" y="90488"/>
                  </a:lnTo>
                  <a:lnTo>
                    <a:pt x="266700" y="19050"/>
                  </a:lnTo>
                  <a:lnTo>
                    <a:pt x="17621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6252482" y="2324916"/>
              <a:ext cx="361950" cy="185738"/>
            </a:xfrm>
            <a:custGeom>
              <a:avLst/>
              <a:gdLst>
                <a:gd name="connsiteX0" fmla="*/ 257175 w 361950"/>
                <a:gd name="connsiteY0" fmla="*/ 0 h 185738"/>
                <a:gd name="connsiteX1" fmla="*/ 0 w 361950"/>
                <a:gd name="connsiteY1" fmla="*/ 185738 h 185738"/>
                <a:gd name="connsiteX2" fmla="*/ 309563 w 361950"/>
                <a:gd name="connsiteY2" fmla="*/ 152400 h 185738"/>
                <a:gd name="connsiteX3" fmla="*/ 361950 w 361950"/>
                <a:gd name="connsiteY3" fmla="*/ 66675 h 185738"/>
                <a:gd name="connsiteX4" fmla="*/ 300038 w 361950"/>
                <a:gd name="connsiteY4" fmla="*/ 28575 h 185738"/>
                <a:gd name="connsiteX5" fmla="*/ 257175 w 361950"/>
                <a:gd name="connsiteY5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185738">
                  <a:moveTo>
                    <a:pt x="257175" y="0"/>
                  </a:moveTo>
                  <a:lnTo>
                    <a:pt x="0" y="185738"/>
                  </a:lnTo>
                  <a:lnTo>
                    <a:pt x="309563" y="152400"/>
                  </a:lnTo>
                  <a:lnTo>
                    <a:pt x="361950" y="66675"/>
                  </a:lnTo>
                  <a:lnTo>
                    <a:pt x="300038" y="28575"/>
                  </a:lnTo>
                  <a:lnTo>
                    <a:pt x="25717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auto">
            <a:xfrm rot="12691974">
              <a:off x="5407072" y="2829756"/>
              <a:ext cx="217342" cy="4124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Rectangle 13"/>
            <p:cNvSpPr>
              <a:spLocks noChangeArrowheads="1"/>
            </p:cNvSpPr>
            <p:nvPr/>
          </p:nvSpPr>
          <p:spPr bwMode="auto">
            <a:xfrm rot="17370522">
              <a:off x="5208495" y="3185786"/>
              <a:ext cx="228184" cy="20963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622177" y="1169894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016624" y="1174377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 rot="1820704">
            <a:off x="2959558" y="1491993"/>
            <a:ext cx="1357790" cy="528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136776" y="1264024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899212" y="6257365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548717" y="941295"/>
            <a:ext cx="101553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U</a:t>
            </a:r>
            <a:r>
              <a:rPr lang="en-US" sz="3200" baseline="-25000" dirty="0" err="1"/>
              <a:t>g</a:t>
            </a:r>
            <a:r>
              <a:rPr lang="en-US" sz="3200" baseline="-25000" dirty="0"/>
              <a:t> top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593542" y="5867401"/>
            <a:ext cx="146533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U</a:t>
            </a:r>
            <a:r>
              <a:rPr lang="en-US" sz="3200" baseline="-25000" dirty="0" err="1"/>
              <a:t>g</a:t>
            </a:r>
            <a:r>
              <a:rPr lang="en-US" sz="3200" baseline="-25000" dirty="0"/>
              <a:t> bottom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755341" y="1277471"/>
            <a:ext cx="40341" cy="498885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5217460" y="3285560"/>
            <a:ext cx="3818963" cy="913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Symbol" panose="05050102010706020507" pitchFamily="18" charset="2"/>
              </a:rPr>
              <a:t></a:t>
            </a:r>
            <a:r>
              <a:rPr lang="en-US" sz="3200" dirty="0" err="1">
                <a:sym typeface="Symbol" panose="05050102010706020507" pitchFamily="18" charset="2"/>
              </a:rPr>
              <a:t>U</a:t>
            </a:r>
            <a:r>
              <a:rPr lang="en-US" sz="3200" baseline="-25000" dirty="0" err="1">
                <a:sym typeface="Symbol" panose="05050102010706020507" pitchFamily="18" charset="2"/>
              </a:rPr>
              <a:t>g</a:t>
            </a:r>
            <a:r>
              <a:rPr lang="en-US" sz="3200" dirty="0">
                <a:sym typeface="Symbol" panose="05050102010706020507" pitchFamily="18" charset="2"/>
              </a:rPr>
              <a:t> = </a:t>
            </a:r>
            <a:r>
              <a:rPr lang="en-US" sz="3200" dirty="0" err="1"/>
              <a:t>U</a:t>
            </a:r>
            <a:r>
              <a:rPr lang="en-US" sz="3200" baseline="-25000" dirty="0" err="1"/>
              <a:t>g</a:t>
            </a:r>
            <a:r>
              <a:rPr lang="en-US" sz="3200" baseline="-25000" dirty="0"/>
              <a:t> top</a:t>
            </a:r>
            <a:r>
              <a:rPr lang="en-US" sz="3200" dirty="0"/>
              <a:t>- </a:t>
            </a:r>
            <a:r>
              <a:rPr lang="en-US" sz="3200" dirty="0" err="1"/>
              <a:t>U</a:t>
            </a:r>
            <a:r>
              <a:rPr lang="en-US" sz="3200" baseline="-25000" dirty="0" err="1"/>
              <a:t>g</a:t>
            </a:r>
            <a:r>
              <a:rPr lang="en-US" sz="3200" baseline="-25000" dirty="0"/>
              <a:t> bottom</a:t>
            </a:r>
          </a:p>
          <a:p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371964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36422" y="1667435"/>
            <a:ext cx="3552436" cy="3388659"/>
            <a:chOff x="2337375" y="2514600"/>
            <a:chExt cx="3552436" cy="3388659"/>
          </a:xfrm>
        </p:grpSpPr>
        <p:sp>
          <p:nvSpPr>
            <p:cNvPr id="2" name="Rectangle 1"/>
            <p:cNvSpPr/>
            <p:nvPr/>
          </p:nvSpPr>
          <p:spPr>
            <a:xfrm>
              <a:off x="2810435" y="2514600"/>
              <a:ext cx="2689412" cy="338865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420471" y="3832412"/>
              <a:ext cx="1008530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EC Cell Symbol by vermei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375" y="3792072"/>
              <a:ext cx="957156" cy="8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831974" y="3442447"/>
              <a:ext cx="1057837" cy="1317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resistor schematic by enricosacch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50630" y="3376561"/>
              <a:ext cx="494753" cy="147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6282" y="3030071"/>
            <a:ext cx="134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Resistor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25788" y="2393578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3036" y="4307542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04211" y="2084294"/>
            <a:ext cx="79432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V</a:t>
            </a:r>
            <a:r>
              <a:rPr lang="en-US" sz="3200" baseline="-25000" dirty="0" err="1"/>
              <a:t>top</a:t>
            </a:r>
            <a:endParaRPr lang="en-US" sz="32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754907" y="3984813"/>
            <a:ext cx="130664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V</a:t>
            </a:r>
            <a:r>
              <a:rPr lang="en-US" sz="3200" baseline="-25000" dirty="0"/>
              <a:t> bottom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04012" y="2380129"/>
            <a:ext cx="13447" cy="19094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9166" y="2935937"/>
            <a:ext cx="3402103" cy="913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Symbol" panose="05050102010706020507" pitchFamily="18" charset="2"/>
              </a:rPr>
              <a:t>V = </a:t>
            </a:r>
            <a:r>
              <a:rPr lang="en-US" sz="3200" dirty="0"/>
              <a:t>V</a:t>
            </a:r>
            <a:r>
              <a:rPr lang="en-US" sz="3200" baseline="-25000" dirty="0"/>
              <a:t> top</a:t>
            </a:r>
            <a:r>
              <a:rPr lang="en-US" sz="3200" dirty="0"/>
              <a:t>- V</a:t>
            </a:r>
            <a:r>
              <a:rPr lang="en-US" sz="3200" baseline="-25000" dirty="0"/>
              <a:t> bottom</a:t>
            </a:r>
          </a:p>
          <a:p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062599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048871" y="726142"/>
            <a:ext cx="2030506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905437" y="4415118"/>
            <a:ext cx="2030506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494" y="484094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5V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0657" y="4159623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0V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995083" y="726142"/>
            <a:ext cx="13447" cy="3657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4" name="Group 1633"/>
          <p:cNvGrpSpPr/>
          <p:nvPr/>
        </p:nvGrpSpPr>
        <p:grpSpPr>
          <a:xfrm>
            <a:off x="1048871" y="760879"/>
            <a:ext cx="255943" cy="1785099"/>
            <a:chOff x="1694329" y="680196"/>
            <a:chExt cx="255943" cy="1785099"/>
          </a:xfrm>
        </p:grpSpPr>
        <p:grpSp>
          <p:nvGrpSpPr>
            <p:cNvPr id="157" name="Group 156"/>
            <p:cNvGrpSpPr/>
            <p:nvPr/>
          </p:nvGrpSpPr>
          <p:grpSpPr>
            <a:xfrm>
              <a:off x="1694329" y="680196"/>
              <a:ext cx="255943" cy="355228"/>
              <a:chOff x="1814905" y="666749"/>
              <a:chExt cx="143435" cy="4800601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0" name="Straight Connector 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4" name="Straight Connector 2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Group 34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36" name="Straight Connector 3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6" name="Straight Connector 14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5" name="Straight Connector 13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4" name="Straight Connector 12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0" name="Group 99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3" name="Straight Connector 11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" name="Group 100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02" name="Straight Connector 10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42" name="Group 1141"/>
            <p:cNvGrpSpPr/>
            <p:nvPr/>
          </p:nvGrpSpPr>
          <p:grpSpPr>
            <a:xfrm>
              <a:off x="1694329" y="1034302"/>
              <a:ext cx="255943" cy="355228"/>
              <a:chOff x="1814905" y="666749"/>
              <a:chExt cx="143435" cy="4800601"/>
            </a:xfrm>
          </p:grpSpPr>
          <p:grpSp>
            <p:nvGrpSpPr>
              <p:cNvPr id="1143" name="Group 1142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205" name="Group 1204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54" name="Straight Connector 125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5" name="Straight Connector 125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6" name="Straight Connector 125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7" name="Straight Connector 125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8" name="Straight Connector 125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9" name="Straight Connector 125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0" name="Straight Connector 125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Straight Connector 126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2" name="Straight Connector 126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3" name="Straight Connector 126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4" name="Straight Connector 126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6" name="Group 1205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43" name="Straight Connector 124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4" name="Straight Connector 124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5" name="Straight Connector 124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6" name="Straight Connector 124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7" name="Straight Connector 124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Straight Connector 124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9" name="Straight Connector 124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0" name="Straight Connector 124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1" name="Straight Connector 125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2" name="Straight Connector 125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3" name="Straight Connector 125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7" name="Group 1206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32" name="Straight Connector 123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3" name="Straight Connector 123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4" name="Straight Connector 123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5" name="Straight Connector 123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6" name="Straight Connector 123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7" name="Straight Connector 123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8" name="Straight Connector 123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9" name="Straight Connector 123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0" name="Straight Connector 123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1" name="Straight Connector 124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2" name="Straight Connector 124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8" name="Group 1207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21" name="Straight Connector 122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2" name="Straight Connector 122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3" name="Straight Connector 122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4" name="Straight Connector 122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5" name="Straight Connector 122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6" name="Straight Connector 122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7" name="Straight Connector 122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8" name="Straight Connector 122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9" name="Straight Connector 122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0" name="Straight Connector 122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1" name="Straight Connector 123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9" name="Group 120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10" name="Straight Connector 120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1" name="Straight Connector 121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2" name="Straight Connector 121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3" name="Straight Connector 121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4" name="Straight Connector 121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5" name="Straight Connector 121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6" name="Straight Connector 121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7" name="Straight Connector 121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8" name="Straight Connector 121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9" name="Straight Connector 121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0" name="Straight Connector 121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4" name="Group 1143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145" name="Group 1144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94" name="Straight Connector 119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5" name="Straight Connector 119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6" name="Straight Connector 119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Straight Connector 119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8" name="Straight Connector 119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9" name="Straight Connector 119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0" name="Straight Connector 119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1" name="Straight Connector 120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2" name="Straight Connector 120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3" name="Straight Connector 120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4" name="Straight Connector 120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6" name="Group 1145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83" name="Straight Connector 118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4" name="Straight Connector 118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5" name="Straight Connector 118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6" name="Straight Connector 118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7" name="Straight Connector 118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8" name="Straight Connector 118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9" name="Straight Connector 118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0" name="Straight Connector 118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1" name="Straight Connector 119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2" name="Straight Connector 119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3" name="Straight Connector 119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7" name="Group 1146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72" name="Straight Connector 117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3" name="Straight Connector 117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4" name="Straight Connector 117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5" name="Straight Connector 117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6" name="Straight Connector 117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7" name="Straight Connector 117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8" name="Straight Connector 117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9" name="Straight Connector 117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0" name="Straight Connector 117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1" name="Straight Connector 118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2" name="Straight Connector 118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8" name="Group 1147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61" name="Straight Connector 116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2" name="Straight Connector 116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3" name="Straight Connector 116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4" name="Straight Connector 116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5" name="Straight Connector 116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6" name="Straight Connector 116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7" name="Straight Connector 116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8" name="Straight Connector 116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9" name="Straight Connector 116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0" name="Straight Connector 116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1" name="Straight Connector 117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Group 114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50" name="Straight Connector 114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1" name="Straight Connector 115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2" name="Straight Connector 115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3" name="Straight Connector 115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4" name="Straight Connector 115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5" name="Straight Connector 115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6" name="Straight Connector 115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7" name="Straight Connector 115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8" name="Straight Connector 115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9" name="Straight Connector 115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0" name="Straight Connector 115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65" name="Group 1264"/>
            <p:cNvGrpSpPr/>
            <p:nvPr/>
          </p:nvGrpSpPr>
          <p:grpSpPr>
            <a:xfrm>
              <a:off x="1694329" y="1401855"/>
              <a:ext cx="255943" cy="355228"/>
              <a:chOff x="1814905" y="666749"/>
              <a:chExt cx="143435" cy="4800601"/>
            </a:xfrm>
          </p:grpSpPr>
          <p:grpSp>
            <p:nvGrpSpPr>
              <p:cNvPr id="1266" name="Group 1265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328" name="Group 1327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77" name="Straight Connector 137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8" name="Straight Connector 137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9" name="Straight Connector 137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0" name="Straight Connector 137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1" name="Straight Connector 138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2" name="Straight Connector 138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3" name="Straight Connector 138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4" name="Straight Connector 138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5" name="Straight Connector 138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6" name="Straight Connector 138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7" name="Straight Connector 138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9" name="Group 1328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66" name="Straight Connector 136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7" name="Straight Connector 136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8" name="Straight Connector 136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9" name="Straight Connector 136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0" name="Straight Connector 136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1" name="Straight Connector 137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2" name="Straight Connector 137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3" name="Straight Connector 137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4" name="Straight Connector 137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5" name="Straight Connector 137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6" name="Straight Connector 137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0" name="Group 1329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55" name="Straight Connector 135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6" name="Straight Connector 135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7" name="Straight Connector 135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8" name="Straight Connector 135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9" name="Straight Connector 135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0" name="Straight Connector 135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1" name="Straight Connector 136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2" name="Straight Connector 136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3" name="Straight Connector 136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4" name="Straight Connector 136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5" name="Straight Connector 136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1" name="Group 1330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44" name="Straight Connector 134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5" name="Straight Connector 134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6" name="Straight Connector 134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7" name="Straight Connector 134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8" name="Straight Connector 134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9" name="Straight Connector 134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0" name="Straight Connector 134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1" name="Straight Connector 135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2" name="Straight Connector 135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3" name="Straight Connector 135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4" name="Straight Connector 135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2" name="Group 1331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33" name="Straight Connector 133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4" name="Straight Connector 133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6" name="Straight Connector 133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7" name="Straight Connector 133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8" name="Straight Connector 133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9" name="Straight Connector 133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0" name="Straight Connector 133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1" name="Straight Connector 134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2" name="Straight Connector 134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3" name="Straight Connector 134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67" name="Group 1266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268" name="Group 1267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17" name="Straight Connector 131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8" name="Straight Connector 131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9" name="Straight Connector 131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0" name="Straight Connector 131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1" name="Straight Connector 132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2" name="Straight Connector 132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3" name="Straight Connector 132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4" name="Straight Connector 132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5" name="Straight Connector 132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6" name="Straight Connector 132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7" name="Straight Connector 132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69" name="Group 1268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06" name="Straight Connector 130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7" name="Straight Connector 130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8" name="Straight Connector 130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9" name="Straight Connector 130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0" name="Straight Connector 130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1" name="Straight Connector 131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2" name="Straight Connector 131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3" name="Straight Connector 131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4" name="Straight Connector 131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5" name="Straight Connector 131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6" name="Straight Connector 131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70" name="Group 1269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95" name="Straight Connector 129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6" name="Straight Connector 129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7" name="Straight Connector 129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8" name="Straight Connector 129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9" name="Straight Connector 129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Straight Connector 129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1" name="Straight Connector 130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2" name="Straight Connector 130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Straight Connector 130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4" name="Straight Connector 130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5" name="Straight Connector 130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71" name="Group 1270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84" name="Straight Connector 128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5" name="Straight Connector 128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6" name="Straight Connector 128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7" name="Straight Connector 128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8" name="Straight Connector 128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9" name="Straight Connector 128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0" name="Straight Connector 128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1" name="Straight Connector 129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2" name="Straight Connector 129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3" name="Straight Connector 129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4" name="Straight Connector 129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72" name="Group 1271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73" name="Straight Connector 127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4" name="Straight Connector 127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5" name="Straight Connector 127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6" name="Straight Connector 127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Straight Connector 127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8" name="Straight Connector 127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9" name="Straight Connector 127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0" name="Straight Connector 127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1" name="Straight Connector 128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2" name="Straight Connector 128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3" name="Straight Connector 128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388" name="Group 1387"/>
            <p:cNvGrpSpPr/>
            <p:nvPr/>
          </p:nvGrpSpPr>
          <p:grpSpPr>
            <a:xfrm>
              <a:off x="1694329" y="1755961"/>
              <a:ext cx="255943" cy="355228"/>
              <a:chOff x="1814905" y="666749"/>
              <a:chExt cx="143435" cy="4800601"/>
            </a:xfrm>
          </p:grpSpPr>
          <p:grpSp>
            <p:nvGrpSpPr>
              <p:cNvPr id="1389" name="Group 1388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451" name="Group 1450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00" name="Straight Connector 149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Straight Connector 150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Straight Connector 150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Straight Connector 150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Straight Connector 150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Straight Connector 150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Straight Connector 150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Straight Connector 150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8" name="Straight Connector 150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Straight Connector 150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Straight Connector 150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2" name="Group 1451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89" name="Straight Connector 148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0" name="Straight Connector 148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Straight Connector 149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Straight Connector 149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Straight Connector 149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Straight Connector 149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Straight Connector 149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Straight Connector 149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Straight Connector 149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Straight Connector 149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9" name="Straight Connector 149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3" name="Group 1452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78" name="Straight Connector 147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9" name="Straight Connector 147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0" name="Straight Connector 147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1" name="Straight Connector 148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2" name="Straight Connector 148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3" name="Straight Connector 148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4" name="Straight Connector 148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5" name="Straight Connector 148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6" name="Straight Connector 148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7" name="Straight Connector 148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Straight Connector 148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4" name="Group 1453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67" name="Straight Connector 146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8" name="Straight Connector 146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9" name="Straight Connector 146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0" name="Straight Connector 146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1" name="Straight Connector 147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2" name="Straight Connector 147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3" name="Straight Connector 147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4" name="Straight Connector 147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5" name="Straight Connector 147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6" name="Straight Connector 147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7" name="Straight Connector 147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5" name="Group 1454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56" name="Straight Connector 145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7" name="Straight Connector 145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8" name="Straight Connector 145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9" name="Straight Connector 145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0" name="Straight Connector 145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1" name="Straight Connector 146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2" name="Straight Connector 146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3" name="Straight Connector 146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4" name="Straight Connector 146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5" name="Straight Connector 146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6" name="Straight Connector 146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0" name="Group 1389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391" name="Group 1390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40" name="Straight Connector 143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1" name="Straight Connector 144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2" name="Straight Connector 144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3" name="Straight Connector 144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4" name="Straight Connector 144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5" name="Straight Connector 144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6" name="Straight Connector 144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7" name="Straight Connector 144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8" name="Straight Connector 144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9" name="Straight Connector 144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0" name="Straight Connector 144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2" name="Group 1391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29" name="Straight Connector 142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0" name="Straight Connector 142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1" name="Straight Connector 143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2" name="Straight Connector 143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3" name="Straight Connector 143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4" name="Straight Connector 143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5" name="Straight Connector 143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6" name="Straight Connector 143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7" name="Straight Connector 143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8" name="Straight Connector 143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9" name="Straight Connector 143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3" name="Group 1392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18" name="Straight Connector 141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9" name="Straight Connector 141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0" name="Straight Connector 141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1" name="Straight Connector 142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2" name="Straight Connector 142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3" name="Straight Connector 142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4" name="Straight Connector 142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5" name="Straight Connector 142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6" name="Straight Connector 142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7" name="Straight Connector 142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8" name="Straight Connector 142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4" name="Group 1393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07" name="Straight Connector 140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8" name="Straight Connector 140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9" name="Straight Connector 140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0" name="Straight Connector 140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1" name="Straight Connector 141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2" name="Straight Connector 141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3" name="Straight Connector 141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4" name="Straight Connector 141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5" name="Straight Connector 141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6" name="Straight Connector 141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7" name="Straight Connector 141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5" name="Group 1394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96" name="Straight Connector 139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Straight Connector 139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8" name="Straight Connector 139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9" name="Straight Connector 139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0" name="Straight Connector 139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1" name="Straight Connector 140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2" name="Straight Connector 140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3" name="Straight Connector 140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4" name="Straight Connector 140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5" name="Straight Connector 140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6" name="Straight Connector 140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511" name="Group 1510"/>
            <p:cNvGrpSpPr/>
            <p:nvPr/>
          </p:nvGrpSpPr>
          <p:grpSpPr>
            <a:xfrm>
              <a:off x="1694329" y="2110067"/>
              <a:ext cx="255943" cy="355228"/>
              <a:chOff x="1814905" y="666749"/>
              <a:chExt cx="143435" cy="4800601"/>
            </a:xfrm>
          </p:grpSpPr>
          <p:grpSp>
            <p:nvGrpSpPr>
              <p:cNvPr id="1512" name="Group 1511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574" name="Group 1573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23" name="Straight Connector 162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4" name="Straight Connector 162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5" name="Straight Connector 162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6" name="Straight Connector 162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7" name="Straight Connector 162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8" name="Straight Connector 162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9" name="Straight Connector 162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0" name="Straight Connector 162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1" name="Straight Connector 163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2" name="Straight Connector 163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3" name="Straight Connector 163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5" name="Group 1574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12" name="Straight Connector 161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3" name="Straight Connector 161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4" name="Straight Connector 161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5" name="Straight Connector 161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6" name="Straight Connector 161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7" name="Straight Connector 161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8" name="Straight Connector 161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9" name="Straight Connector 161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0" name="Straight Connector 161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1" name="Straight Connector 162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2" name="Straight Connector 162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6" name="Group 1575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01" name="Straight Connector 160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2" name="Straight Connector 160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3" name="Straight Connector 160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4" name="Straight Connector 160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5" name="Straight Connector 160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6" name="Straight Connector 160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7" name="Straight Connector 160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8" name="Straight Connector 160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9" name="Straight Connector 160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0" name="Straight Connector 160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1" name="Straight Connector 161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7" name="Group 1576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90" name="Straight Connector 158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1" name="Straight Connector 159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2" name="Straight Connector 159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3" name="Straight Connector 159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4" name="Straight Connector 159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5" name="Straight Connector 159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6" name="Straight Connector 159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7" name="Straight Connector 159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8" name="Straight Connector 159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9" name="Straight Connector 159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0" name="Straight Connector 159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8" name="Group 1577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79" name="Straight Connector 157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0" name="Straight Connector 157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1" name="Straight Connector 158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2" name="Straight Connector 158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3" name="Straight Connector 158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4" name="Straight Connector 158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5" name="Straight Connector 158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6" name="Straight Connector 158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7" name="Straight Connector 158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8" name="Straight Connector 158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9" name="Straight Connector 158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13" name="Group 1512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514" name="Group 1513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63" name="Straight Connector 156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4" name="Straight Connector 156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5" name="Straight Connector 156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6" name="Straight Connector 156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7" name="Straight Connector 156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8" name="Straight Connector 156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9" name="Straight Connector 156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0" name="Straight Connector 156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1" name="Straight Connector 157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2" name="Straight Connector 157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3" name="Straight Connector 157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5" name="Group 1514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52" name="Straight Connector 155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3" name="Straight Connector 155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4" name="Straight Connector 155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5" name="Straight Connector 155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6" name="Straight Connector 155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7" name="Straight Connector 155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8" name="Straight Connector 155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9" name="Straight Connector 155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0" name="Straight Connector 155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1" name="Straight Connector 156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2" name="Straight Connector 156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6" name="Group 1515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41" name="Straight Connector 154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2" name="Straight Connector 154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3" name="Straight Connector 154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4" name="Straight Connector 154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5" name="Straight Connector 154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6" name="Straight Connector 154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7" name="Straight Connector 154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8" name="Straight Connector 154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9" name="Straight Connector 154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0" name="Straight Connector 154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1" name="Straight Connector 155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7" name="Group 1516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30" name="Straight Connector 152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1" name="Straight Connector 153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2" name="Straight Connector 153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3" name="Straight Connector 153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4" name="Straight Connector 153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5" name="Straight Connector 153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6" name="Straight Connector 153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7" name="Straight Connector 153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8" name="Straight Connector 153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9" name="Straight Connector 153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0" name="Straight Connector 153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8" name="Group 1517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19" name="Straight Connector 151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Straight Connector 151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Straight Connector 152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Straight Connector 152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Straight Connector 152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Straight Connector 152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Straight Connector 152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6" name="Straight Connector 152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7" name="Straight Connector 152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8" name="Straight Connector 152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9" name="Straight Connector 152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635" name="Group 1634"/>
          <p:cNvGrpSpPr/>
          <p:nvPr/>
        </p:nvGrpSpPr>
        <p:grpSpPr>
          <a:xfrm>
            <a:off x="1026459" y="2553819"/>
            <a:ext cx="255943" cy="1785099"/>
            <a:chOff x="1694329" y="680196"/>
            <a:chExt cx="255943" cy="1785099"/>
          </a:xfrm>
        </p:grpSpPr>
        <p:grpSp>
          <p:nvGrpSpPr>
            <p:cNvPr id="1636" name="Group 1635"/>
            <p:cNvGrpSpPr/>
            <p:nvPr/>
          </p:nvGrpSpPr>
          <p:grpSpPr>
            <a:xfrm>
              <a:off x="1694329" y="680196"/>
              <a:ext cx="255943" cy="355228"/>
              <a:chOff x="1814905" y="666749"/>
              <a:chExt cx="143435" cy="4800601"/>
            </a:xfrm>
          </p:grpSpPr>
          <p:grpSp>
            <p:nvGrpSpPr>
              <p:cNvPr id="2129" name="Group 2128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191" name="Group 2190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240" name="Straight Connector 223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1" name="Straight Connector 224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2" name="Straight Connector 224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3" name="Straight Connector 224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4" name="Straight Connector 224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5" name="Straight Connector 224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6" name="Straight Connector 224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7" name="Straight Connector 224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8" name="Straight Connector 224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9" name="Straight Connector 224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0" name="Straight Connector 224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2" name="Group 2191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229" name="Straight Connector 222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0" name="Straight Connector 222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1" name="Straight Connector 223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2" name="Straight Connector 223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3" name="Straight Connector 223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4" name="Straight Connector 223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5" name="Straight Connector 223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6" name="Straight Connector 223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7" name="Straight Connector 223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8" name="Straight Connector 223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9" name="Straight Connector 223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3" name="Group 2192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218" name="Straight Connector 221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9" name="Straight Connector 221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0" name="Straight Connector 221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1" name="Straight Connector 222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2" name="Straight Connector 222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3" name="Straight Connector 222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4" name="Straight Connector 222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5" name="Straight Connector 222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6" name="Straight Connector 222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7" name="Straight Connector 222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8" name="Straight Connector 222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4" name="Group 2193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207" name="Straight Connector 220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8" name="Straight Connector 220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9" name="Straight Connector 220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0" name="Straight Connector 220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1" name="Straight Connector 221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2" name="Straight Connector 221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3" name="Straight Connector 221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4" name="Straight Connector 221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5" name="Straight Connector 221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6" name="Straight Connector 221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7" name="Straight Connector 221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5" name="Group 2194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96" name="Straight Connector 219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7" name="Straight Connector 219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8" name="Straight Connector 219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9" name="Straight Connector 219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0" name="Straight Connector 219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1" name="Straight Connector 220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2" name="Straight Connector 220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3" name="Straight Connector 220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4" name="Straight Connector 220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5" name="Straight Connector 220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6" name="Straight Connector 220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30" name="Group 2129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131" name="Group 2130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80" name="Straight Connector 217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1" name="Straight Connector 218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2" name="Straight Connector 218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3" name="Straight Connector 218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4" name="Straight Connector 218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5" name="Straight Connector 218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6" name="Straight Connector 218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7" name="Straight Connector 218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8" name="Straight Connector 218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9" name="Straight Connector 218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0" name="Straight Connector 218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2" name="Group 2131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69" name="Straight Connector 216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0" name="Straight Connector 216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1" name="Straight Connector 217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2" name="Straight Connector 217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3" name="Straight Connector 217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4" name="Straight Connector 217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5" name="Straight Connector 217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6" name="Straight Connector 217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7" name="Straight Connector 217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8" name="Straight Connector 217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9" name="Straight Connector 217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3" name="Group 2132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58" name="Straight Connector 215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9" name="Straight Connector 215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0" name="Straight Connector 215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1" name="Straight Connector 216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2" name="Straight Connector 216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3" name="Straight Connector 216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Connector 216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5" name="Straight Connector 216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6" name="Straight Connector 216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7" name="Straight Connector 216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8" name="Straight Connector 216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4" name="Group 2133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47" name="Straight Connector 214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8" name="Straight Connector 214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9" name="Straight Connector 214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0" name="Straight Connector 214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1" name="Straight Connector 215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2" name="Straight Connector 215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3" name="Straight Connector 215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4" name="Straight Connector 215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5" name="Straight Connector 215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6" name="Straight Connector 215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7" name="Straight Connector 215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5" name="Group 2134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36" name="Straight Connector 213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7" name="Straight Connector 213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8" name="Straight Connector 213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9" name="Straight Connector 213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0" name="Straight Connector 213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1" name="Straight Connector 214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2" name="Straight Connector 214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3" name="Straight Connector 214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4" name="Straight Connector 214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5" name="Straight Connector 214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6" name="Straight Connector 214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37" name="Group 1636"/>
            <p:cNvGrpSpPr/>
            <p:nvPr/>
          </p:nvGrpSpPr>
          <p:grpSpPr>
            <a:xfrm>
              <a:off x="1694329" y="1034302"/>
              <a:ext cx="255943" cy="355228"/>
              <a:chOff x="1814905" y="666749"/>
              <a:chExt cx="143435" cy="4800601"/>
            </a:xfrm>
          </p:grpSpPr>
          <p:grpSp>
            <p:nvGrpSpPr>
              <p:cNvPr id="2007" name="Group 2006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069" name="Group 2068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18" name="Straight Connector 211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9" name="Straight Connector 211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0" name="Straight Connector 211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1" name="Straight Connector 212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2" name="Straight Connector 212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3" name="Straight Connector 212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4" name="Straight Connector 212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5" name="Straight Connector 212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6" name="Straight Connector 212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7" name="Straight Connector 212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8" name="Straight Connector 212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0" name="Group 2069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07" name="Straight Connector 210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8" name="Straight Connector 210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9" name="Straight Connector 210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0" name="Straight Connector 210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1" name="Straight Connector 211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2" name="Straight Connector 211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3" name="Straight Connector 211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4" name="Straight Connector 211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5" name="Straight Connector 211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6" name="Straight Connector 211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7" name="Straight Connector 211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1" name="Group 2070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96" name="Straight Connector 209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7" name="Straight Connector 209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8" name="Straight Connector 209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Straight Connector 209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Straight Connector 209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1" name="Straight Connector 210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2" name="Straight Connector 210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3" name="Straight Connector 210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4" name="Straight Connector 210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5" name="Straight Connector 210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6" name="Straight Connector 210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2" name="Group 2071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85" name="Straight Connector 208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6" name="Straight Connector 208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7" name="Straight Connector 208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8" name="Straight Connector 208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9" name="Straight Connector 208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0" name="Straight Connector 208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1" name="Straight Connector 209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2" name="Straight Connector 209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3" name="Straight Connector 209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4" name="Straight Connector 209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5" name="Straight Connector 209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3" name="Group 2072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74" name="Straight Connector 207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5" name="Straight Connector 207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6" name="Straight Connector 207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7" name="Straight Connector 207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8" name="Straight Connector 207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9" name="Straight Connector 207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0" name="Straight Connector 207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1" name="Straight Connector 208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2" name="Straight Connector 208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3" name="Straight Connector 208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4" name="Straight Connector 208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08" name="Group 2007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009" name="Group 2008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58" name="Straight Connector 205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9" name="Straight Connector 205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0" name="Straight Connector 205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1" name="Straight Connector 206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2" name="Straight Connector 206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3" name="Straight Connector 206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4" name="Straight Connector 206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5" name="Straight Connector 206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6" name="Straight Connector 206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7" name="Straight Connector 206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8" name="Straight Connector 206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0" name="Group 2009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47" name="Straight Connector 204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8" name="Straight Connector 204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9" name="Straight Connector 204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0" name="Straight Connector 204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1" name="Straight Connector 205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2" name="Straight Connector 205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3" name="Straight Connector 205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4" name="Straight Connector 205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5" name="Straight Connector 205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6" name="Straight Connector 205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7" name="Straight Connector 205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1" name="Group 2010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36" name="Straight Connector 203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7" name="Straight Connector 203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8" name="Straight Connector 203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9" name="Straight Connector 203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0" name="Straight Connector 203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1" name="Straight Connector 204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2" name="Straight Connector 204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3" name="Straight Connector 204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4" name="Straight Connector 204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5" name="Straight Connector 204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6" name="Straight Connector 204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2" name="Group 2011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25" name="Straight Connector 202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6" name="Straight Connector 202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7" name="Straight Connector 202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8" name="Straight Connector 202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9" name="Straight Connector 202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0" name="Straight Connector 202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1" name="Straight Connector 203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2" name="Straight Connector 203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3" name="Straight Connector 203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4" name="Straight Connector 203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5" name="Straight Connector 203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3" name="Group 2012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14" name="Straight Connector 201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5" name="Straight Connector 201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6" name="Straight Connector 201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7" name="Straight Connector 201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8" name="Straight Connector 201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9" name="Straight Connector 201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0" name="Straight Connector 201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1" name="Straight Connector 202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2" name="Straight Connector 202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3" name="Straight Connector 202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4" name="Straight Connector 202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38" name="Group 1637"/>
            <p:cNvGrpSpPr/>
            <p:nvPr/>
          </p:nvGrpSpPr>
          <p:grpSpPr>
            <a:xfrm>
              <a:off x="1694329" y="1401855"/>
              <a:ext cx="255943" cy="355228"/>
              <a:chOff x="1814905" y="666749"/>
              <a:chExt cx="143435" cy="4800601"/>
            </a:xfrm>
          </p:grpSpPr>
          <p:grpSp>
            <p:nvGrpSpPr>
              <p:cNvPr id="1885" name="Group 1884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947" name="Group 1946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96" name="Straight Connector 199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7" name="Straight Connector 199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8" name="Straight Connector 199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9" name="Straight Connector 199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0" name="Straight Connector 199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1" name="Straight Connector 200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2" name="Straight Connector 200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3" name="Straight Connector 200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4" name="Straight Connector 200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5" name="Straight Connector 200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6" name="Straight Connector 200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8" name="Group 1947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85" name="Straight Connector 198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6" name="Straight Connector 198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8" name="Straight Connector 198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0" name="Straight Connector 198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1" name="Straight Connector 199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2" name="Straight Connector 199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3" name="Straight Connector 199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4" name="Straight Connector 199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5" name="Straight Connector 199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9" name="Group 1948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74" name="Straight Connector 197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5" name="Straight Connector 197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6" name="Straight Connector 197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7" name="Straight Connector 197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8" name="Straight Connector 197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9" name="Straight Connector 197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" name="Straight Connector 197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" name="Straight Connector 198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2" name="Straight Connector 198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3" name="Straight Connector 198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4" name="Straight Connector 198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0" name="Group 1949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63" name="Straight Connector 196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4" name="Straight Connector 196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5" name="Straight Connector 196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6" name="Straight Connector 196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7" name="Straight Connector 196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8" name="Straight Connector 196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9" name="Straight Connector 196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0" name="Straight Connector 196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1" name="Straight Connector 197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2" name="Straight Connector 197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3" name="Straight Connector 197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1" name="Group 1950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52" name="Straight Connector 195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3" name="Straight Connector 195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4" name="Straight Connector 195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5" name="Straight Connector 195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6" name="Straight Connector 195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7" name="Straight Connector 195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8" name="Straight Connector 195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9" name="Straight Connector 195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0" name="Straight Connector 195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1" name="Straight Connector 196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2" name="Straight Connector 196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86" name="Group 1885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887" name="Group 1886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36" name="Straight Connector 193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7" name="Straight Connector 193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8" name="Straight Connector 193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9" name="Straight Connector 193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0" name="Straight Connector 193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1" name="Straight Connector 194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2" name="Straight Connector 194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3" name="Straight Connector 194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4" name="Straight Connector 194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5" name="Straight Connector 194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6" name="Straight Connector 194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8" name="Group 1887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25" name="Straight Connector 192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6" name="Straight Connector 192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7" name="Straight Connector 192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8" name="Straight Connector 192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9" name="Straight Connector 192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0" name="Straight Connector 192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1" name="Straight Connector 193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2" name="Straight Connector 193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3" name="Straight Connector 193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4" name="Straight Connector 193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5" name="Straight Connector 193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9" name="Group 1888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14" name="Straight Connector 191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5" name="Straight Connector 191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6" name="Straight Connector 191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Straight Connector 191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8" name="Straight Connector 191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9" name="Straight Connector 191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0" name="Straight Connector 191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1" name="Straight Connector 192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2" name="Straight Connector 192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3" name="Straight Connector 192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4" name="Straight Connector 192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0" name="Group 1889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03" name="Straight Connector 190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4" name="Straight Connector 190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5" name="Straight Connector 190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6" name="Straight Connector 190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7" name="Straight Connector 190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8" name="Straight Connector 190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9" name="Straight Connector 190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0" name="Straight Connector 190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1" name="Straight Connector 191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2" name="Straight Connector 191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3" name="Straight Connector 191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1" name="Group 1890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92" name="Straight Connector 189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3" name="Straight Connector 189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4" name="Straight Connector 189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5" name="Straight Connector 189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6" name="Straight Connector 189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7" name="Straight Connector 189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8" name="Straight Connector 189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9" name="Straight Connector 189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0" name="Straight Connector 189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1" name="Straight Connector 190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2" name="Straight Connector 190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39" name="Group 1638"/>
            <p:cNvGrpSpPr/>
            <p:nvPr/>
          </p:nvGrpSpPr>
          <p:grpSpPr>
            <a:xfrm>
              <a:off x="1694329" y="1755961"/>
              <a:ext cx="255943" cy="355228"/>
              <a:chOff x="1814905" y="666749"/>
              <a:chExt cx="143435" cy="4800601"/>
            </a:xfrm>
          </p:grpSpPr>
          <p:grpSp>
            <p:nvGrpSpPr>
              <p:cNvPr id="1763" name="Group 1762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825" name="Group 1824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74" name="Straight Connector 187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5" name="Straight Connector 187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6" name="Straight Connector 187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7" name="Straight Connector 187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8" name="Straight Connector 187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9" name="Straight Connector 187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0" name="Straight Connector 187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1" name="Straight Connector 188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2" name="Straight Connector 188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3" name="Straight Connector 188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4" name="Straight Connector 188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6" name="Group 1825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63" name="Straight Connector 186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4" name="Straight Connector 186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5" name="Straight Connector 186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6" name="Straight Connector 186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7" name="Straight Connector 186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8" name="Straight Connector 186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9" name="Straight Connector 186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0" name="Straight Connector 186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1" name="Straight Connector 187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2" name="Straight Connector 187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3" name="Straight Connector 187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7" name="Group 1826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52" name="Straight Connector 185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3" name="Straight Connector 185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4" name="Straight Connector 185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5" name="Straight Connector 185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6" name="Straight Connector 185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7" name="Straight Connector 185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8" name="Straight Connector 185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9" name="Straight Connector 185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0" name="Straight Connector 185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1" name="Straight Connector 186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2" name="Straight Connector 186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8" name="Group 1827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41" name="Straight Connector 184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2" name="Straight Connector 184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3" name="Straight Connector 184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4" name="Straight Connector 184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5" name="Straight Connector 184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6" name="Straight Connector 184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7" name="Straight Connector 184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8" name="Straight Connector 184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9" name="Straight Connector 184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0" name="Straight Connector 184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1" name="Straight Connector 185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9" name="Group 182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30" name="Straight Connector 182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1" name="Straight Connector 183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2" name="Straight Connector 183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3" name="Straight Connector 183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4" name="Straight Connector 183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5" name="Straight Connector 183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6" name="Straight Connector 183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7" name="Straight Connector 183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8" name="Straight Connector 183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9" name="Straight Connector 183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0" name="Straight Connector 183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64" name="Group 1763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765" name="Group 1764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14" name="Straight Connector 181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5" name="Straight Connector 181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6" name="Straight Connector 181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7" name="Straight Connector 181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8" name="Straight Connector 181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9" name="Straight Connector 181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0" name="Straight Connector 181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1" name="Straight Connector 182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2" name="Straight Connector 182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3" name="Straight Connector 182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4" name="Straight Connector 182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6" name="Group 1765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03" name="Straight Connector 180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4" name="Straight Connector 180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5" name="Straight Connector 180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6" name="Straight Connector 180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7" name="Straight Connector 180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8" name="Straight Connector 180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9" name="Straight Connector 180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0" name="Straight Connector 180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1" name="Straight Connector 181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2" name="Straight Connector 181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3" name="Straight Connector 181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7" name="Group 1766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92" name="Straight Connector 179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3" name="Straight Connector 179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4" name="Straight Connector 179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5" name="Straight Connector 179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6" name="Straight Connector 179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7" name="Straight Connector 179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8" name="Straight Connector 179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9" name="Straight Connector 179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0" name="Straight Connector 179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1" name="Straight Connector 180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2" name="Straight Connector 180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8" name="Group 1767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81" name="Straight Connector 178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2" name="Straight Connector 178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3" name="Straight Connector 178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4" name="Straight Connector 178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5" name="Straight Connector 178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6" name="Straight Connector 178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7" name="Straight Connector 178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8" name="Straight Connector 178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9" name="Straight Connector 178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0" name="Straight Connector 178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1" name="Straight Connector 179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9" name="Group 176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70" name="Straight Connector 176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1" name="Straight Connector 177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2" name="Straight Connector 177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3" name="Straight Connector 177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4" name="Straight Connector 177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5" name="Straight Connector 177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6" name="Straight Connector 177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7" name="Straight Connector 177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8" name="Straight Connector 177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9" name="Straight Connector 177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0" name="Straight Connector 177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40" name="Group 1639"/>
            <p:cNvGrpSpPr/>
            <p:nvPr/>
          </p:nvGrpSpPr>
          <p:grpSpPr>
            <a:xfrm>
              <a:off x="1694329" y="2110067"/>
              <a:ext cx="255943" cy="355228"/>
              <a:chOff x="1814905" y="666749"/>
              <a:chExt cx="143435" cy="4800601"/>
            </a:xfrm>
          </p:grpSpPr>
          <p:grpSp>
            <p:nvGrpSpPr>
              <p:cNvPr id="1641" name="Group 1640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703" name="Group 1702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52" name="Straight Connector 175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3" name="Straight Connector 175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4" name="Straight Connector 175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5" name="Straight Connector 175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6" name="Straight Connector 175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7" name="Straight Connector 175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8" name="Straight Connector 175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9" name="Straight Connector 175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0" name="Straight Connector 175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1" name="Straight Connector 176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2" name="Straight Connector 176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4" name="Group 1703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41" name="Straight Connector 174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2" name="Straight Connector 174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3" name="Straight Connector 174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4" name="Straight Connector 174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5" name="Straight Connector 174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6" name="Straight Connector 174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7" name="Straight Connector 174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8" name="Straight Connector 174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9" name="Straight Connector 174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0" name="Straight Connector 174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1" name="Straight Connector 175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5" name="Group 1704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30" name="Straight Connector 172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1" name="Straight Connector 173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2" name="Straight Connector 173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3" name="Straight Connector 173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4" name="Straight Connector 173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5" name="Straight Connector 173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6" name="Straight Connector 173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7" name="Straight Connector 173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8" name="Straight Connector 173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9" name="Straight Connector 173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0" name="Straight Connector 173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6" name="Group 1705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19" name="Straight Connector 171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0" name="Straight Connector 171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1" name="Straight Connector 172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2" name="Straight Connector 172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3" name="Straight Connector 172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4" name="Straight Connector 172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5" name="Straight Connector 172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6" name="Straight Connector 172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7" name="Straight Connector 172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8" name="Straight Connector 172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9" name="Straight Connector 172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7" name="Group 1706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08" name="Straight Connector 170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9" name="Straight Connector 170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0" name="Straight Connector 170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1" name="Straight Connector 171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2" name="Straight Connector 171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3" name="Straight Connector 171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4" name="Straight Connector 171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5" name="Straight Connector 171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6" name="Straight Connector 171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7" name="Straight Connector 171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8" name="Straight Connector 171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42" name="Group 1641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643" name="Group 1642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92" name="Straight Connector 169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3" name="Straight Connector 169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4" name="Straight Connector 169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5" name="Straight Connector 169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6" name="Straight Connector 169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7" name="Straight Connector 169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8" name="Straight Connector 169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9" name="Straight Connector 169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0" name="Straight Connector 169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1" name="Straight Connector 170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2" name="Straight Connector 170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4" name="Group 1643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81" name="Straight Connector 168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2" name="Straight Connector 168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3" name="Straight Connector 168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4" name="Straight Connector 168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5" name="Straight Connector 168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6" name="Straight Connector 168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7" name="Straight Connector 168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8" name="Straight Connector 168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9" name="Straight Connector 168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0" name="Straight Connector 168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1" name="Straight Connector 169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5" name="Group 1644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70" name="Straight Connector 166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1" name="Straight Connector 167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2" name="Straight Connector 167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3" name="Straight Connector 167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4" name="Straight Connector 167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5" name="Straight Connector 167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6" name="Straight Connector 167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7" name="Straight Connector 167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8" name="Straight Connector 167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9" name="Straight Connector 167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0" name="Straight Connector 167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6" name="Group 1645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59" name="Straight Connector 165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0" name="Straight Connector 165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1" name="Straight Connector 166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2" name="Straight Connector 166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3" name="Straight Connector 166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4" name="Straight Connector 166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5" name="Straight Connector 166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6" name="Straight Connector 166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7" name="Straight Connector 166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8" name="Straight Connector 166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9" name="Straight Connector 166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7" name="Group 1646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48" name="Straight Connector 164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9" name="Straight Connector 164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0" name="Straight Connector 164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1" name="Straight Connector 165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2" name="Straight Connector 165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3" name="Straight Connector 165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4" name="Straight Connector 165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5" name="Straight Connector 165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6" name="Straight Connector 165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7" name="Straight Connector 165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8" name="Straight Connector 165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867" name="Group 2866"/>
          <p:cNvGrpSpPr/>
          <p:nvPr/>
        </p:nvGrpSpPr>
        <p:grpSpPr>
          <a:xfrm>
            <a:off x="1025947" y="4333651"/>
            <a:ext cx="238189" cy="88852"/>
            <a:chOff x="1679025" y="4395843"/>
            <a:chExt cx="238189" cy="88852"/>
          </a:xfrm>
        </p:grpSpPr>
        <p:grpSp>
          <p:nvGrpSpPr>
            <p:cNvPr id="2807" name="Group 2806"/>
            <p:cNvGrpSpPr/>
            <p:nvPr/>
          </p:nvGrpSpPr>
          <p:grpSpPr>
            <a:xfrm>
              <a:off x="1687340" y="4395843"/>
              <a:ext cx="229874" cy="35770"/>
              <a:chOff x="1826335" y="1137843"/>
              <a:chExt cx="210671" cy="771526"/>
            </a:xfrm>
          </p:grpSpPr>
          <p:cxnSp>
            <p:nvCxnSpPr>
              <p:cNvPr id="2856" name="Straight Connector 2855"/>
              <p:cNvCxnSpPr/>
              <p:nvPr/>
            </p:nvCxnSpPr>
            <p:spPr>
              <a:xfrm flipV="1">
                <a:off x="1826335" y="1217853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7" name="Straight Connector 2856"/>
              <p:cNvCxnSpPr/>
              <p:nvPr/>
            </p:nvCxnSpPr>
            <p:spPr>
              <a:xfrm flipV="1">
                <a:off x="1826335" y="129147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8" name="Straight Connector 2857"/>
              <p:cNvCxnSpPr/>
              <p:nvPr/>
            </p:nvCxnSpPr>
            <p:spPr>
              <a:xfrm flipV="1">
                <a:off x="1826335" y="13657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9" name="Straight Connector 2858"/>
              <p:cNvCxnSpPr/>
              <p:nvPr/>
            </p:nvCxnSpPr>
            <p:spPr>
              <a:xfrm flipV="1">
                <a:off x="1826335" y="144387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0" name="Straight Connector 2859"/>
              <p:cNvCxnSpPr/>
              <p:nvPr/>
            </p:nvCxnSpPr>
            <p:spPr>
              <a:xfrm flipV="1">
                <a:off x="1826335" y="152198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1" name="Straight Connector 2860"/>
              <p:cNvCxnSpPr/>
              <p:nvPr/>
            </p:nvCxnSpPr>
            <p:spPr>
              <a:xfrm flipV="1">
                <a:off x="1826335" y="159818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2" name="Straight Connector 2861"/>
              <p:cNvCxnSpPr/>
              <p:nvPr/>
            </p:nvCxnSpPr>
            <p:spPr>
              <a:xfrm flipV="1">
                <a:off x="1826335" y="16705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3" name="Straight Connector 2862"/>
              <p:cNvCxnSpPr/>
              <p:nvPr/>
            </p:nvCxnSpPr>
            <p:spPr>
              <a:xfrm flipV="1">
                <a:off x="1826335" y="17467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4" name="Straight Connector 2863"/>
              <p:cNvCxnSpPr/>
              <p:nvPr/>
            </p:nvCxnSpPr>
            <p:spPr>
              <a:xfrm flipV="1">
                <a:off x="1826335" y="18229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5" name="Straight Connector 2864"/>
              <p:cNvCxnSpPr/>
              <p:nvPr/>
            </p:nvCxnSpPr>
            <p:spPr>
              <a:xfrm flipV="1">
                <a:off x="1826335" y="190488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6" name="Straight Connector 2865"/>
              <p:cNvCxnSpPr/>
              <p:nvPr/>
            </p:nvCxnSpPr>
            <p:spPr>
              <a:xfrm flipV="1">
                <a:off x="1826335" y="1137843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08" name="Group 2807"/>
            <p:cNvGrpSpPr/>
            <p:nvPr/>
          </p:nvGrpSpPr>
          <p:grpSpPr>
            <a:xfrm>
              <a:off x="1679025" y="4431348"/>
              <a:ext cx="229874" cy="35770"/>
              <a:chOff x="1826335" y="1137843"/>
              <a:chExt cx="210671" cy="771526"/>
            </a:xfrm>
          </p:grpSpPr>
          <p:cxnSp>
            <p:nvCxnSpPr>
              <p:cNvPr id="2845" name="Straight Connector 2844"/>
              <p:cNvCxnSpPr/>
              <p:nvPr/>
            </p:nvCxnSpPr>
            <p:spPr>
              <a:xfrm flipV="1">
                <a:off x="1826335" y="1217853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6" name="Straight Connector 2845"/>
              <p:cNvCxnSpPr/>
              <p:nvPr/>
            </p:nvCxnSpPr>
            <p:spPr>
              <a:xfrm flipV="1">
                <a:off x="1826335" y="129147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7" name="Straight Connector 2846"/>
              <p:cNvCxnSpPr/>
              <p:nvPr/>
            </p:nvCxnSpPr>
            <p:spPr>
              <a:xfrm flipV="1">
                <a:off x="1826335" y="13657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8" name="Straight Connector 2847"/>
              <p:cNvCxnSpPr/>
              <p:nvPr/>
            </p:nvCxnSpPr>
            <p:spPr>
              <a:xfrm flipV="1">
                <a:off x="1826335" y="144387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9" name="Straight Connector 2848"/>
              <p:cNvCxnSpPr/>
              <p:nvPr/>
            </p:nvCxnSpPr>
            <p:spPr>
              <a:xfrm flipV="1">
                <a:off x="1826335" y="152198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0" name="Straight Connector 2849"/>
              <p:cNvCxnSpPr/>
              <p:nvPr/>
            </p:nvCxnSpPr>
            <p:spPr>
              <a:xfrm flipV="1">
                <a:off x="1826335" y="159818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1" name="Straight Connector 2850"/>
              <p:cNvCxnSpPr/>
              <p:nvPr/>
            </p:nvCxnSpPr>
            <p:spPr>
              <a:xfrm flipV="1">
                <a:off x="1826335" y="16705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2" name="Straight Connector 2851"/>
              <p:cNvCxnSpPr/>
              <p:nvPr/>
            </p:nvCxnSpPr>
            <p:spPr>
              <a:xfrm flipV="1">
                <a:off x="1826335" y="17467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3" name="Straight Connector 2852"/>
              <p:cNvCxnSpPr/>
              <p:nvPr/>
            </p:nvCxnSpPr>
            <p:spPr>
              <a:xfrm flipV="1">
                <a:off x="1826335" y="18229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4" name="Straight Connector 2853"/>
              <p:cNvCxnSpPr/>
              <p:nvPr/>
            </p:nvCxnSpPr>
            <p:spPr>
              <a:xfrm flipV="1">
                <a:off x="1826335" y="190488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5" name="Straight Connector 2854"/>
              <p:cNvCxnSpPr/>
              <p:nvPr/>
            </p:nvCxnSpPr>
            <p:spPr>
              <a:xfrm flipV="1">
                <a:off x="1826335" y="1137843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34" name="Straight Connector 2833"/>
            <p:cNvCxnSpPr/>
            <p:nvPr/>
          </p:nvCxnSpPr>
          <p:spPr>
            <a:xfrm flipV="1">
              <a:off x="1679025" y="4470386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5" name="Straight Connector 2834"/>
            <p:cNvCxnSpPr/>
            <p:nvPr/>
          </p:nvCxnSpPr>
          <p:spPr>
            <a:xfrm flipV="1">
              <a:off x="1679025" y="4473800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6" name="Straight Connector 2835"/>
            <p:cNvCxnSpPr/>
            <p:nvPr/>
          </p:nvCxnSpPr>
          <p:spPr>
            <a:xfrm flipV="1">
              <a:off x="1679025" y="4477244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7" name="Straight Connector 2836"/>
            <p:cNvCxnSpPr/>
            <p:nvPr/>
          </p:nvCxnSpPr>
          <p:spPr>
            <a:xfrm flipV="1">
              <a:off x="1679025" y="4480866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8" name="Straight Connector 2837"/>
            <p:cNvCxnSpPr/>
            <p:nvPr/>
          </p:nvCxnSpPr>
          <p:spPr>
            <a:xfrm flipV="1">
              <a:off x="1679025" y="4484487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70" name="Straight Arrow Connector 2869"/>
          <p:cNvCxnSpPr/>
          <p:nvPr/>
        </p:nvCxnSpPr>
        <p:spPr>
          <a:xfrm flipH="1">
            <a:off x="1627095" y="766483"/>
            <a:ext cx="26894" cy="36576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4" name="TextBox 2873"/>
          <p:cNvSpPr txBox="1"/>
          <p:nvPr/>
        </p:nvSpPr>
        <p:spPr>
          <a:xfrm>
            <a:off x="1734671" y="1519518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1024 divisions</a:t>
            </a:r>
          </a:p>
        </p:txBody>
      </p:sp>
      <p:sp>
        <p:nvSpPr>
          <p:cNvPr id="2876" name="Oval 2875"/>
          <p:cNvSpPr/>
          <p:nvPr/>
        </p:nvSpPr>
        <p:spPr>
          <a:xfrm>
            <a:off x="900954" y="4074459"/>
            <a:ext cx="470647" cy="48409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78" name="Straight Connector 2877"/>
          <p:cNvCxnSpPr/>
          <p:nvPr/>
        </p:nvCxnSpPr>
        <p:spPr>
          <a:xfrm>
            <a:off x="4693024" y="2353236"/>
            <a:ext cx="13448" cy="3845859"/>
          </a:xfrm>
          <a:prstGeom prst="line">
            <a:avLst/>
          </a:prstGeom>
          <a:ln w="228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9" name="Straight Connector 2878"/>
          <p:cNvCxnSpPr/>
          <p:nvPr/>
        </p:nvCxnSpPr>
        <p:spPr>
          <a:xfrm flipH="1">
            <a:off x="4764743" y="6091518"/>
            <a:ext cx="1931894" cy="4483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1" name="Straight Connector 2880"/>
          <p:cNvCxnSpPr/>
          <p:nvPr/>
        </p:nvCxnSpPr>
        <p:spPr>
          <a:xfrm flipH="1">
            <a:off x="4715438" y="4374777"/>
            <a:ext cx="1931894" cy="4483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2" name="Straight Connector 2881"/>
          <p:cNvCxnSpPr/>
          <p:nvPr/>
        </p:nvCxnSpPr>
        <p:spPr>
          <a:xfrm flipH="1">
            <a:off x="4666133" y="2622177"/>
            <a:ext cx="1922927" cy="13450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4" name="Straight Connector 2883"/>
          <p:cNvCxnSpPr>
            <a:stCxn id="2876" idx="0"/>
          </p:cNvCxnSpPr>
          <p:nvPr/>
        </p:nvCxnSpPr>
        <p:spPr>
          <a:xfrm flipV="1">
            <a:off x="1136278" y="2339789"/>
            <a:ext cx="3516405" cy="173467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5" name="Straight Connector 2884"/>
          <p:cNvCxnSpPr/>
          <p:nvPr/>
        </p:nvCxnSpPr>
        <p:spPr>
          <a:xfrm>
            <a:off x="1100419" y="4576482"/>
            <a:ext cx="3538817" cy="170329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7" name="TextBox 2886"/>
          <p:cNvSpPr txBox="1"/>
          <p:nvPr/>
        </p:nvSpPr>
        <p:spPr>
          <a:xfrm>
            <a:off x="6010836" y="4854389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4.9mV</a:t>
            </a:r>
          </a:p>
        </p:txBody>
      </p:sp>
      <p:cxnSp>
        <p:nvCxnSpPr>
          <p:cNvPr id="2888" name="Straight Arrow Connector 2887"/>
          <p:cNvCxnSpPr/>
          <p:nvPr/>
        </p:nvCxnSpPr>
        <p:spPr>
          <a:xfrm>
            <a:off x="5903261" y="4491318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1" name="TextBox 2890"/>
          <p:cNvSpPr txBox="1"/>
          <p:nvPr/>
        </p:nvSpPr>
        <p:spPr>
          <a:xfrm>
            <a:off x="6015318" y="3137648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4.9mV</a:t>
            </a:r>
          </a:p>
        </p:txBody>
      </p:sp>
      <p:cxnSp>
        <p:nvCxnSpPr>
          <p:cNvPr id="2892" name="Straight Arrow Connector 2891"/>
          <p:cNvCxnSpPr/>
          <p:nvPr/>
        </p:nvCxnSpPr>
        <p:spPr>
          <a:xfrm>
            <a:off x="5907743" y="2774577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5" name="Oval 2874"/>
          <p:cNvSpPr/>
          <p:nvPr/>
        </p:nvSpPr>
        <p:spPr>
          <a:xfrm>
            <a:off x="3375212" y="2164978"/>
            <a:ext cx="4370295" cy="428961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0" name="TextBox 2899"/>
          <p:cNvSpPr txBox="1"/>
          <p:nvPr/>
        </p:nvSpPr>
        <p:spPr>
          <a:xfrm>
            <a:off x="7080165" y="1846729"/>
            <a:ext cx="2063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division</a:t>
            </a:r>
          </a:p>
          <a:p>
            <a:r>
              <a:rPr lang="en-US" sz="2800" dirty="0"/>
              <a:t>Is 4.9mV</a:t>
            </a:r>
          </a:p>
        </p:txBody>
      </p:sp>
    </p:spTree>
    <p:extLst>
      <p:ext uri="{BB962C8B-B14F-4D97-AF65-F5344CB8AC3E}">
        <p14:creationId xmlns:p14="http://schemas.microsoft.com/office/powerpoint/2010/main" val="4067774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14945" y="0"/>
            <a:ext cx="9781" cy="5908149"/>
          </a:xfrm>
          <a:prstGeom prst="line">
            <a:avLst/>
          </a:prstGeom>
          <a:ln w="228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882997" y="5791200"/>
            <a:ext cx="5667730" cy="13855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833692" y="4083831"/>
            <a:ext cx="1931894" cy="4483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784387" y="2331231"/>
            <a:ext cx="1922927" cy="13450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9090" y="4563443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4.9mV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21515" y="4200372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33572" y="2846702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4.9mV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25997" y="2483631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728969" y="571704"/>
            <a:ext cx="1922927" cy="13450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33572" y="1101029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4.9mV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025997" y="737958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50873" y="3713018"/>
            <a:ext cx="19152" cy="199546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7672" y="5505553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38226" y="3761102"/>
            <a:ext cx="104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6mV</a:t>
            </a:r>
          </a:p>
        </p:txBody>
      </p:sp>
    </p:spTree>
    <p:extLst>
      <p:ext uri="{BB962C8B-B14F-4D97-AF65-F5344CB8AC3E}">
        <p14:creationId xmlns:p14="http://schemas.microsoft.com/office/powerpoint/2010/main" val="3975445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36422" y="1667435"/>
            <a:ext cx="3552436" cy="3388659"/>
            <a:chOff x="2337375" y="2514600"/>
            <a:chExt cx="3552436" cy="3388659"/>
          </a:xfrm>
        </p:grpSpPr>
        <p:sp>
          <p:nvSpPr>
            <p:cNvPr id="2" name="Rectangle 1"/>
            <p:cNvSpPr/>
            <p:nvPr/>
          </p:nvSpPr>
          <p:spPr>
            <a:xfrm>
              <a:off x="2810435" y="2514600"/>
              <a:ext cx="2689412" cy="338865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420471" y="3832412"/>
              <a:ext cx="1008530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EC Cell Symbol by vermei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375" y="3792072"/>
              <a:ext cx="957156" cy="8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831974" y="3442447"/>
              <a:ext cx="1057837" cy="1317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resistor schematic by enricosacch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50630" y="3376561"/>
              <a:ext cx="494753" cy="147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6282" y="3030071"/>
            <a:ext cx="134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Resistor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625788" y="2393578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3036" y="4307542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04211" y="2084294"/>
            <a:ext cx="79432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V</a:t>
            </a:r>
            <a:r>
              <a:rPr lang="en-US" sz="3200" baseline="-25000" dirty="0" err="1"/>
              <a:t>top</a:t>
            </a:r>
            <a:endParaRPr lang="en-US" sz="32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754907" y="3984813"/>
            <a:ext cx="130664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V</a:t>
            </a:r>
            <a:r>
              <a:rPr lang="en-US" sz="3200" baseline="-25000" dirty="0"/>
              <a:t> bottom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04012" y="2380129"/>
            <a:ext cx="13447" cy="19094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9166" y="2935937"/>
            <a:ext cx="3402103" cy="913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ym typeface="Symbol" panose="05050102010706020507" pitchFamily="18" charset="2"/>
              </a:rPr>
              <a:t>V = </a:t>
            </a:r>
            <a:r>
              <a:rPr lang="en-US" sz="3200" dirty="0"/>
              <a:t>V</a:t>
            </a:r>
            <a:r>
              <a:rPr lang="en-US" sz="3200" baseline="-25000" dirty="0"/>
              <a:t> top</a:t>
            </a:r>
            <a:r>
              <a:rPr lang="en-US" sz="3200" dirty="0"/>
              <a:t>- V</a:t>
            </a:r>
            <a:r>
              <a:rPr lang="en-US" sz="3200" baseline="-25000" dirty="0"/>
              <a:t> bottom</a:t>
            </a:r>
          </a:p>
          <a:p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135267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1" y="1470211"/>
            <a:ext cx="4379258" cy="2254623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62518" y="1694329"/>
            <a:ext cx="3872753" cy="1801906"/>
          </a:xfrm>
          <a:prstGeom prst="rect">
            <a:avLst/>
          </a:prstGeom>
          <a:pattFill prst="wdUpDiag">
            <a:fgClr>
              <a:srgbClr val="FFFF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96236" y="1842245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WARNING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04565" y="2541494"/>
            <a:ext cx="3442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If done wrong this step can destroy your Arduino</a:t>
            </a:r>
          </a:p>
        </p:txBody>
      </p:sp>
    </p:spTree>
    <p:extLst>
      <p:ext uri="{BB962C8B-B14F-4D97-AF65-F5344CB8AC3E}">
        <p14:creationId xmlns:p14="http://schemas.microsoft.com/office/powerpoint/2010/main" val="1919827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5" t="15702" r="15515" b="5319"/>
          <a:stretch/>
        </p:blipFill>
        <p:spPr bwMode="auto">
          <a:xfrm>
            <a:off x="1219200" y="2133600"/>
            <a:ext cx="3200400" cy="27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36" y="3505200"/>
            <a:ext cx="4857913" cy="3243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57200"/>
            <a:ext cx="4058961" cy="27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34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071687"/>
            <a:ext cx="63627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7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09" y="1950664"/>
            <a:ext cx="6362700" cy="2714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586751"/>
            <a:ext cx="1532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Usually used for positive and negative input voltages.</a:t>
            </a:r>
          </a:p>
        </p:txBody>
      </p:sp>
      <p:sp>
        <p:nvSpPr>
          <p:cNvPr id="5" name="Freeform 4"/>
          <p:cNvSpPr/>
          <p:nvPr/>
        </p:nvSpPr>
        <p:spPr>
          <a:xfrm>
            <a:off x="1666920" y="2065470"/>
            <a:ext cx="766998" cy="166742"/>
          </a:xfrm>
          <a:custGeom>
            <a:avLst/>
            <a:gdLst>
              <a:gd name="connsiteX0" fmla="*/ 2378 w 715073"/>
              <a:gd name="connsiteY0" fmla="*/ 0 h 497541"/>
              <a:gd name="connsiteX1" fmla="*/ 109955 w 715073"/>
              <a:gd name="connsiteY1" fmla="*/ 295836 h 497541"/>
              <a:gd name="connsiteX2" fmla="*/ 715073 w 715073"/>
              <a:gd name="connsiteY2" fmla="*/ 497541 h 497541"/>
              <a:gd name="connsiteX0" fmla="*/ 515 w 766998"/>
              <a:gd name="connsiteY0" fmla="*/ 0 h 1814584"/>
              <a:gd name="connsiteX1" fmla="*/ 161880 w 766998"/>
              <a:gd name="connsiteY1" fmla="*/ 1612879 h 1814584"/>
              <a:gd name="connsiteX2" fmla="*/ 766998 w 766998"/>
              <a:gd name="connsiteY2" fmla="*/ 1814584 h 181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6998" h="1814584">
                <a:moveTo>
                  <a:pt x="515" y="0"/>
                </a:moveTo>
                <a:cubicBezTo>
                  <a:pt x="-5088" y="106456"/>
                  <a:pt x="34133" y="1310448"/>
                  <a:pt x="161880" y="1612879"/>
                </a:cubicBezTo>
                <a:cubicBezTo>
                  <a:pt x="289627" y="1915310"/>
                  <a:pt x="523830" y="1755193"/>
                  <a:pt x="766998" y="1814584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670990" y="2096845"/>
            <a:ext cx="740515" cy="266170"/>
          </a:xfrm>
          <a:custGeom>
            <a:avLst/>
            <a:gdLst>
              <a:gd name="connsiteX0" fmla="*/ 2378 w 715073"/>
              <a:gd name="connsiteY0" fmla="*/ 0 h 497541"/>
              <a:gd name="connsiteX1" fmla="*/ 109955 w 715073"/>
              <a:gd name="connsiteY1" fmla="*/ 295836 h 497541"/>
              <a:gd name="connsiteX2" fmla="*/ 715073 w 715073"/>
              <a:gd name="connsiteY2" fmla="*/ 497541 h 497541"/>
              <a:gd name="connsiteX0" fmla="*/ 926 w 740515"/>
              <a:gd name="connsiteY0" fmla="*/ 0 h 2896618"/>
              <a:gd name="connsiteX1" fmla="*/ 135397 w 740515"/>
              <a:gd name="connsiteY1" fmla="*/ 2637257 h 2896618"/>
              <a:gd name="connsiteX2" fmla="*/ 740515 w 740515"/>
              <a:gd name="connsiteY2" fmla="*/ 2838962 h 289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515" h="2896618">
                <a:moveTo>
                  <a:pt x="926" y="0"/>
                </a:moveTo>
                <a:cubicBezTo>
                  <a:pt x="-4677" y="106456"/>
                  <a:pt x="12132" y="2164097"/>
                  <a:pt x="135397" y="2637257"/>
                </a:cubicBezTo>
                <a:cubicBezTo>
                  <a:pt x="258662" y="3110417"/>
                  <a:pt x="497347" y="2779571"/>
                  <a:pt x="740515" y="2838962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629061" y="2111190"/>
            <a:ext cx="764516" cy="2259104"/>
          </a:xfrm>
          <a:custGeom>
            <a:avLst/>
            <a:gdLst>
              <a:gd name="connsiteX0" fmla="*/ 2378 w 715073"/>
              <a:gd name="connsiteY0" fmla="*/ 0 h 497541"/>
              <a:gd name="connsiteX1" fmla="*/ 109955 w 715073"/>
              <a:gd name="connsiteY1" fmla="*/ 295836 h 497541"/>
              <a:gd name="connsiteX2" fmla="*/ 715073 w 715073"/>
              <a:gd name="connsiteY2" fmla="*/ 497541 h 497541"/>
              <a:gd name="connsiteX0" fmla="*/ 243 w 829685"/>
              <a:gd name="connsiteY0" fmla="*/ 0 h 576461"/>
              <a:gd name="connsiteX1" fmla="*/ 224567 w 829685"/>
              <a:gd name="connsiteY1" fmla="*/ 374756 h 576461"/>
              <a:gd name="connsiteX2" fmla="*/ 829685 w 829685"/>
              <a:gd name="connsiteY2" fmla="*/ 576461 h 57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685" h="576461">
                <a:moveTo>
                  <a:pt x="243" y="0"/>
                </a:moveTo>
                <a:cubicBezTo>
                  <a:pt x="-5360" y="106456"/>
                  <a:pt x="86327" y="278679"/>
                  <a:pt x="224567" y="374756"/>
                </a:cubicBezTo>
                <a:cubicBezTo>
                  <a:pt x="362807" y="470833"/>
                  <a:pt x="586517" y="517070"/>
                  <a:pt x="829685" y="576461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658122" y="2084291"/>
            <a:ext cx="856477" cy="2164979"/>
          </a:xfrm>
          <a:custGeom>
            <a:avLst/>
            <a:gdLst>
              <a:gd name="connsiteX0" fmla="*/ 2378 w 715073"/>
              <a:gd name="connsiteY0" fmla="*/ 0 h 497541"/>
              <a:gd name="connsiteX1" fmla="*/ 109955 w 715073"/>
              <a:gd name="connsiteY1" fmla="*/ 295836 h 497541"/>
              <a:gd name="connsiteX2" fmla="*/ 715073 w 715073"/>
              <a:gd name="connsiteY2" fmla="*/ 497541 h 497541"/>
              <a:gd name="connsiteX0" fmla="*/ 1008 w 737602"/>
              <a:gd name="connsiteY0" fmla="*/ 0 h 485103"/>
              <a:gd name="connsiteX1" fmla="*/ 132484 w 737602"/>
              <a:gd name="connsiteY1" fmla="*/ 283398 h 485103"/>
              <a:gd name="connsiteX2" fmla="*/ 737602 w 737602"/>
              <a:gd name="connsiteY2" fmla="*/ 485103 h 485103"/>
              <a:gd name="connsiteX0" fmla="*/ 573 w 761065"/>
              <a:gd name="connsiteY0" fmla="*/ 0 h 500651"/>
              <a:gd name="connsiteX1" fmla="*/ 155947 w 761065"/>
              <a:gd name="connsiteY1" fmla="*/ 298946 h 500651"/>
              <a:gd name="connsiteX2" fmla="*/ 761065 w 761065"/>
              <a:gd name="connsiteY2" fmla="*/ 500651 h 500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1065" h="500651">
                <a:moveTo>
                  <a:pt x="573" y="0"/>
                </a:moveTo>
                <a:cubicBezTo>
                  <a:pt x="-5030" y="106456"/>
                  <a:pt x="29198" y="215504"/>
                  <a:pt x="155947" y="298946"/>
                </a:cubicBezTo>
                <a:cubicBezTo>
                  <a:pt x="282696" y="382388"/>
                  <a:pt x="517897" y="441260"/>
                  <a:pt x="761065" y="500651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81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36422" y="1667435"/>
            <a:ext cx="3552436" cy="3388659"/>
            <a:chOff x="2337375" y="2514600"/>
            <a:chExt cx="3552436" cy="3388659"/>
          </a:xfrm>
        </p:grpSpPr>
        <p:sp>
          <p:nvSpPr>
            <p:cNvPr id="2" name="Rectangle 1"/>
            <p:cNvSpPr/>
            <p:nvPr/>
          </p:nvSpPr>
          <p:spPr>
            <a:xfrm>
              <a:off x="2810435" y="2514600"/>
              <a:ext cx="2689412" cy="338865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420471" y="3832412"/>
              <a:ext cx="1008530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EC Cell Symbol by vermei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375" y="3792072"/>
              <a:ext cx="957156" cy="8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831974" y="3442447"/>
              <a:ext cx="1057837" cy="1317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resistor schematic by enricosacch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50630" y="3376561"/>
              <a:ext cx="494753" cy="147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6282" y="3030071"/>
            <a:ext cx="134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202" y="1431635"/>
            <a:ext cx="188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Electrical  Potential Energy</a:t>
            </a:r>
          </a:p>
        </p:txBody>
      </p:sp>
      <p:sp>
        <p:nvSpPr>
          <p:cNvPr id="18" name="Freeform 17"/>
          <p:cNvSpPr/>
          <p:nvPr/>
        </p:nvSpPr>
        <p:spPr>
          <a:xfrm>
            <a:off x="4612341" y="2421048"/>
            <a:ext cx="1586753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flipV="1">
            <a:off x="4625788" y="3702423"/>
            <a:ext cx="1591236" cy="452717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694329"/>
              <a:gd name="connsiteY0" fmla="*/ 207448 h 489398"/>
              <a:gd name="connsiteX1" fmla="*/ 1143000 w 1694329"/>
              <a:gd name="connsiteY1" fmla="*/ 5304 h 489398"/>
              <a:gd name="connsiteX2" fmla="*/ 1694329 w 1694329"/>
              <a:gd name="connsiteY2" fmla="*/ 489398 h 489398"/>
              <a:gd name="connsiteX0" fmla="*/ 0 w 1694329"/>
              <a:gd name="connsiteY0" fmla="*/ 0 h 281950"/>
              <a:gd name="connsiteX1" fmla="*/ 1075764 w 1694329"/>
              <a:gd name="connsiteY1" fmla="*/ 55289 h 281950"/>
              <a:gd name="connsiteX2" fmla="*/ 1694329 w 1694329"/>
              <a:gd name="connsiteY2" fmla="*/ 281950 h 28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4329" h="281950">
                <a:moveTo>
                  <a:pt x="0" y="0"/>
                </a:moveTo>
                <a:cubicBezTo>
                  <a:pt x="385482" y="32497"/>
                  <a:pt x="793376" y="8297"/>
                  <a:pt x="1075764" y="55289"/>
                </a:cubicBezTo>
                <a:cubicBezTo>
                  <a:pt x="1358152" y="102281"/>
                  <a:pt x="1550894" y="94812"/>
                  <a:pt x="1694329" y="2819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99290" y="2940153"/>
            <a:ext cx="840509" cy="7850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35237" y="4373417"/>
            <a:ext cx="188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Electrical  Potential Energy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04185" y="3181925"/>
            <a:ext cx="122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Voltmeter</a:t>
            </a:r>
          </a:p>
        </p:txBody>
      </p:sp>
    </p:spTree>
    <p:extLst>
      <p:ext uri="{BB962C8B-B14F-4D97-AF65-F5344CB8AC3E}">
        <p14:creationId xmlns:p14="http://schemas.microsoft.com/office/powerpoint/2010/main" val="851542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92075" y="4396237"/>
            <a:ext cx="376520" cy="1018184"/>
            <a:chOff x="1271541" y="2207348"/>
            <a:chExt cx="1216138" cy="3815140"/>
          </a:xfrm>
          <a:solidFill>
            <a:schemeClr val="tx2">
              <a:lumMod val="50000"/>
            </a:schemeClr>
          </a:solidFill>
        </p:grpSpPr>
        <p:sp>
          <p:nvSpPr>
            <p:cNvPr id="3" name="Oval 12"/>
            <p:cNvSpPr>
              <a:spLocks noChangeArrowheads="1"/>
            </p:cNvSpPr>
            <p:nvPr/>
          </p:nvSpPr>
          <p:spPr bwMode="auto">
            <a:xfrm flipH="1">
              <a:off x="1681044" y="2865611"/>
              <a:ext cx="420688" cy="140045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" name="Rectangle 14"/>
            <p:cNvSpPr>
              <a:spLocks noChangeArrowheads="1"/>
            </p:cNvSpPr>
            <p:nvPr/>
          </p:nvSpPr>
          <p:spPr bwMode="auto">
            <a:xfrm rot="425131" flipH="1">
              <a:off x="2264942" y="3441499"/>
              <a:ext cx="169239" cy="70485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Rectangle 17"/>
            <p:cNvSpPr>
              <a:spLocks noChangeArrowheads="1"/>
            </p:cNvSpPr>
            <p:nvPr/>
          </p:nvSpPr>
          <p:spPr bwMode="auto">
            <a:xfrm flipH="1">
              <a:off x="1271541" y="5760992"/>
              <a:ext cx="448907" cy="20538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 flipH="1">
              <a:off x="1628646" y="2207348"/>
              <a:ext cx="496888" cy="692150"/>
            </a:xfrm>
            <a:prstGeom prst="ellipse">
              <a:avLst/>
            </a:prstGeom>
            <a:grp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 rot="8649417" flipH="1">
              <a:off x="2100794" y="2904963"/>
              <a:ext cx="183140" cy="70185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 rot="20522501" flipH="1">
              <a:off x="1956616" y="3998171"/>
              <a:ext cx="239713" cy="101917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 flipH="1">
              <a:off x="2108045" y="4871561"/>
              <a:ext cx="236538" cy="115092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 rot="335058" flipH="1">
              <a:off x="2127532" y="5806095"/>
              <a:ext cx="360147" cy="19259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 rot="631007" flipH="1">
              <a:off x="1551643" y="3961764"/>
              <a:ext cx="241300" cy="101917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 flipH="1">
              <a:off x="1504795" y="4791106"/>
              <a:ext cx="209037" cy="1189088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 rot="4229478" flipH="1">
              <a:off x="2241913" y="4066386"/>
              <a:ext cx="165219" cy="2613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 flipH="1">
              <a:off x="1358130" y="3422278"/>
              <a:ext cx="169239" cy="70485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 rot="12761612" flipH="1">
              <a:off x="1514614" y="2863204"/>
              <a:ext cx="183140" cy="70185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 rot="7497537" flipH="1">
              <a:off x="1352252" y="4000208"/>
              <a:ext cx="165219" cy="2613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8" name="Freeform 17"/>
          <p:cNvSpPr/>
          <p:nvPr/>
        </p:nvSpPr>
        <p:spPr>
          <a:xfrm>
            <a:off x="914400" y="1586702"/>
            <a:ext cx="7355541" cy="3724886"/>
          </a:xfrm>
          <a:custGeom>
            <a:avLst/>
            <a:gdLst>
              <a:gd name="connsiteX0" fmla="*/ 0 w 7355541"/>
              <a:gd name="connsiteY0" fmla="*/ 3657651 h 3724886"/>
              <a:gd name="connsiteX1" fmla="*/ 3671047 w 7355541"/>
              <a:gd name="connsiteY1" fmla="*/ 51 h 3724886"/>
              <a:gd name="connsiteX2" fmla="*/ 7355541 w 7355541"/>
              <a:gd name="connsiteY2" fmla="*/ 3724886 h 37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5541" h="3724886">
                <a:moveTo>
                  <a:pt x="0" y="3657651"/>
                </a:moveTo>
                <a:cubicBezTo>
                  <a:pt x="1222562" y="1823248"/>
                  <a:pt x="2445124" y="-11155"/>
                  <a:pt x="3671047" y="51"/>
                </a:cubicBezTo>
                <a:cubicBezTo>
                  <a:pt x="4896970" y="11257"/>
                  <a:pt x="6725770" y="3115286"/>
                  <a:pt x="7355541" y="37248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374775" y="582704"/>
            <a:ext cx="376520" cy="1018184"/>
            <a:chOff x="1271541" y="2207348"/>
            <a:chExt cx="1216138" cy="3815140"/>
          </a:xfrm>
          <a:solidFill>
            <a:schemeClr val="tx2">
              <a:lumMod val="50000"/>
            </a:schemeClr>
          </a:solidFill>
        </p:grpSpPr>
        <p:sp>
          <p:nvSpPr>
            <p:cNvPr id="20" name="Oval 12"/>
            <p:cNvSpPr>
              <a:spLocks noChangeArrowheads="1"/>
            </p:cNvSpPr>
            <p:nvPr/>
          </p:nvSpPr>
          <p:spPr bwMode="auto">
            <a:xfrm flipH="1">
              <a:off x="1681044" y="2865611"/>
              <a:ext cx="420688" cy="140045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 rot="425131" flipH="1">
              <a:off x="2264942" y="3441499"/>
              <a:ext cx="169239" cy="70485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 flipH="1">
              <a:off x="1271541" y="5760992"/>
              <a:ext cx="448907" cy="20538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Oval 11"/>
            <p:cNvSpPr>
              <a:spLocks noChangeArrowheads="1"/>
            </p:cNvSpPr>
            <p:nvPr/>
          </p:nvSpPr>
          <p:spPr bwMode="auto">
            <a:xfrm flipH="1">
              <a:off x="1628646" y="2207348"/>
              <a:ext cx="496888" cy="692150"/>
            </a:xfrm>
            <a:prstGeom prst="ellipse">
              <a:avLst/>
            </a:prstGeom>
            <a:grp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 rot="8649417" flipH="1">
              <a:off x="2100794" y="2904963"/>
              <a:ext cx="183140" cy="70185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 rot="20522501" flipH="1">
              <a:off x="1956616" y="3998171"/>
              <a:ext cx="239713" cy="101917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 flipH="1">
              <a:off x="2108045" y="4871561"/>
              <a:ext cx="236538" cy="115092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 rot="335058" flipH="1">
              <a:off x="2127532" y="5806095"/>
              <a:ext cx="360147" cy="19259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 rot="631007" flipH="1">
              <a:off x="1551643" y="3961764"/>
              <a:ext cx="241300" cy="101917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 flipH="1">
              <a:off x="1504795" y="4791106"/>
              <a:ext cx="209037" cy="1189088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 rot="4229478" flipH="1">
              <a:off x="2241913" y="4066386"/>
              <a:ext cx="165219" cy="2613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 flipH="1">
              <a:off x="1358130" y="3422278"/>
              <a:ext cx="169239" cy="70485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 rot="12761612" flipH="1">
              <a:off x="1514614" y="2863204"/>
              <a:ext cx="183140" cy="70185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 rot="7497537" flipH="1">
              <a:off x="1352252" y="4000208"/>
              <a:ext cx="165219" cy="2613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5042647" y="1183341"/>
            <a:ext cx="201705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433455" y="4881282"/>
            <a:ext cx="3446521" cy="2322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661212" y="1196788"/>
            <a:ext cx="53788" cy="36979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38481" y="2635624"/>
            <a:ext cx="69923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ym typeface="Symbol" panose="05050102010706020507" pitchFamily="18" charset="2"/>
              </a:rPr>
              <a:t>U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7102764" y="831272"/>
            <a:ext cx="188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Gravitational Potential Energy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539999" y="4493490"/>
            <a:ext cx="1925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Gravitational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687453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5" y="1936703"/>
            <a:ext cx="7343341" cy="30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25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B88D46-97B7-BCCC-D70D-B7B03388D589}"/>
              </a:ext>
            </a:extLst>
          </p:cNvPr>
          <p:cNvSpPr/>
          <p:nvPr/>
        </p:nvSpPr>
        <p:spPr>
          <a:xfrm>
            <a:off x="3699164" y="2812473"/>
            <a:ext cx="1828800" cy="90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resistor schematic by enricosacchi">
            <a:extLst>
              <a:ext uri="{FF2B5EF4-FFF2-40B4-BE49-F238E27FC236}">
                <a16:creationId xmlns:a16="http://schemas.microsoft.com/office/drawing/2014/main" id="{1E96B767-E7C3-0D3E-1EA3-2682713D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43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36422" y="1667435"/>
            <a:ext cx="3552436" cy="3388659"/>
            <a:chOff x="2337375" y="2514600"/>
            <a:chExt cx="3552436" cy="3388659"/>
          </a:xfrm>
        </p:grpSpPr>
        <p:sp>
          <p:nvSpPr>
            <p:cNvPr id="2" name="Rectangle 1"/>
            <p:cNvSpPr/>
            <p:nvPr/>
          </p:nvSpPr>
          <p:spPr>
            <a:xfrm>
              <a:off x="2810435" y="2514600"/>
              <a:ext cx="2689412" cy="338865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420471" y="3832412"/>
              <a:ext cx="1008530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EC Cell Symbol by vermei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375" y="3792072"/>
              <a:ext cx="957156" cy="8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831974" y="3442447"/>
              <a:ext cx="1057837" cy="1317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resistor schematic by enricosacch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50630" y="3376561"/>
              <a:ext cx="494753" cy="147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6282" y="3030071"/>
            <a:ext cx="134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Resistor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75202" y="1431635"/>
            <a:ext cx="188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Electrical  Potential Energy</a:t>
            </a:r>
          </a:p>
        </p:txBody>
      </p:sp>
      <p:sp>
        <p:nvSpPr>
          <p:cNvPr id="18" name="Freeform 17"/>
          <p:cNvSpPr/>
          <p:nvPr/>
        </p:nvSpPr>
        <p:spPr>
          <a:xfrm rot="5400000">
            <a:off x="2935192" y="5476978"/>
            <a:ext cx="1062029" cy="226816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5880084" flipV="1">
            <a:off x="2188261" y="5392511"/>
            <a:ext cx="952697" cy="335503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694329"/>
              <a:gd name="connsiteY0" fmla="*/ 207448 h 489398"/>
              <a:gd name="connsiteX1" fmla="*/ 1143000 w 1694329"/>
              <a:gd name="connsiteY1" fmla="*/ 5304 h 489398"/>
              <a:gd name="connsiteX2" fmla="*/ 1694329 w 1694329"/>
              <a:gd name="connsiteY2" fmla="*/ 489398 h 489398"/>
              <a:gd name="connsiteX0" fmla="*/ 0 w 1694329"/>
              <a:gd name="connsiteY0" fmla="*/ 0 h 281950"/>
              <a:gd name="connsiteX1" fmla="*/ 1075764 w 1694329"/>
              <a:gd name="connsiteY1" fmla="*/ 55289 h 281950"/>
              <a:gd name="connsiteX2" fmla="*/ 1694329 w 1694329"/>
              <a:gd name="connsiteY2" fmla="*/ 281950 h 28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4329" h="281950">
                <a:moveTo>
                  <a:pt x="0" y="0"/>
                </a:moveTo>
                <a:cubicBezTo>
                  <a:pt x="385482" y="32497"/>
                  <a:pt x="793376" y="8297"/>
                  <a:pt x="1075764" y="55289"/>
                </a:cubicBezTo>
                <a:cubicBezTo>
                  <a:pt x="1358152" y="102281"/>
                  <a:pt x="1550894" y="94812"/>
                  <a:pt x="1694329" y="281950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33790" y="5670653"/>
            <a:ext cx="840509" cy="7850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35237" y="4373417"/>
            <a:ext cx="188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Electrical  Potential Energy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38685" y="5912425"/>
            <a:ext cx="122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Ammeter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02252-95B3-43A7-9733-01AA08CA86AA}"/>
              </a:ext>
            </a:extLst>
          </p:cNvPr>
          <p:cNvSpPr/>
          <p:nvPr/>
        </p:nvSpPr>
        <p:spPr>
          <a:xfrm>
            <a:off x="2616200" y="46482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250545-5452-4D00-9B60-66A784E2E940}"/>
              </a:ext>
            </a:extLst>
          </p:cNvPr>
          <p:cNvSpPr/>
          <p:nvPr/>
        </p:nvSpPr>
        <p:spPr>
          <a:xfrm>
            <a:off x="3263900" y="5092700"/>
            <a:ext cx="2133600" cy="723900"/>
          </a:xfrm>
          <a:custGeom>
            <a:avLst/>
            <a:gdLst>
              <a:gd name="connsiteX0" fmla="*/ 2133600 w 2133600"/>
              <a:gd name="connsiteY0" fmla="*/ 723900 h 723900"/>
              <a:gd name="connsiteX1" fmla="*/ 1371600 w 2133600"/>
              <a:gd name="connsiteY1" fmla="*/ 342900 h 723900"/>
              <a:gd name="connsiteX2" fmla="*/ 1358900 w 2133600"/>
              <a:gd name="connsiteY2" fmla="*/ 533400 h 723900"/>
              <a:gd name="connsiteX3" fmla="*/ 0 w 2133600"/>
              <a:gd name="connsiteY3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723900">
                <a:moveTo>
                  <a:pt x="2133600" y="723900"/>
                </a:moveTo>
                <a:cubicBezTo>
                  <a:pt x="1817158" y="549275"/>
                  <a:pt x="1500717" y="374650"/>
                  <a:pt x="1371600" y="342900"/>
                </a:cubicBezTo>
                <a:cubicBezTo>
                  <a:pt x="1242483" y="311150"/>
                  <a:pt x="1587500" y="590550"/>
                  <a:pt x="1358900" y="533400"/>
                </a:cubicBezTo>
                <a:cubicBezTo>
                  <a:pt x="1130300" y="476250"/>
                  <a:pt x="565150" y="238125"/>
                  <a:pt x="0" y="0"/>
                </a:cubicBezTo>
              </a:path>
            </a:pathLst>
          </a:custGeom>
          <a:noFill/>
          <a:ln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6068A-D86B-453B-B6D2-757938A55FD2}"/>
              </a:ext>
            </a:extLst>
          </p:cNvPr>
          <p:cNvSpPr txBox="1"/>
          <p:nvPr/>
        </p:nvSpPr>
        <p:spPr>
          <a:xfrm>
            <a:off x="5486400" y="5679583"/>
            <a:ext cx="253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Break in the original wire</a:t>
            </a:r>
          </a:p>
        </p:txBody>
      </p:sp>
    </p:spTree>
    <p:extLst>
      <p:ext uri="{BB962C8B-B14F-4D97-AF65-F5344CB8AC3E}">
        <p14:creationId xmlns:p14="http://schemas.microsoft.com/office/powerpoint/2010/main" val="2591986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BDD8D094-DBBC-4060-8CBA-5B3208B80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803" y="0"/>
            <a:ext cx="8138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60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D9E44-8768-48D2-BBC3-AA7605CB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3" y="1175655"/>
            <a:ext cx="5068390" cy="3801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CD022-A083-4730-BF0E-31253F2366A1}"/>
              </a:ext>
            </a:extLst>
          </p:cNvPr>
          <p:cNvSpPr txBox="1"/>
          <p:nvPr/>
        </p:nvSpPr>
        <p:spPr>
          <a:xfrm>
            <a:off x="5994400" y="270510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Amperage Setting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36B277-A390-48FB-A401-2D4EDC80329E}"/>
              </a:ext>
            </a:extLst>
          </p:cNvPr>
          <p:cNvCxnSpPr>
            <a:cxnSpLocks/>
          </p:cNvCxnSpPr>
          <p:nvPr/>
        </p:nvCxnSpPr>
        <p:spPr>
          <a:xfrm flipH="1">
            <a:off x="4356100" y="2921000"/>
            <a:ext cx="15240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952C98-31F7-40BE-8E43-CDA684F79ABD}"/>
              </a:ext>
            </a:extLst>
          </p:cNvPr>
          <p:cNvSpPr txBox="1"/>
          <p:nvPr/>
        </p:nvSpPr>
        <p:spPr>
          <a:xfrm>
            <a:off x="5956300" y="3213100"/>
            <a:ext cx="20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connector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E2EF9B-36DA-4515-AA1B-CB66D1D1B7EF}"/>
              </a:ext>
            </a:extLst>
          </p:cNvPr>
          <p:cNvCxnSpPr>
            <a:cxnSpLocks/>
          </p:cNvCxnSpPr>
          <p:nvPr/>
        </p:nvCxnSpPr>
        <p:spPr>
          <a:xfrm flipH="1">
            <a:off x="3365500" y="3403600"/>
            <a:ext cx="25019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91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6C30986-255F-41FF-AB1B-7CB8A60D2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700" y="0"/>
            <a:ext cx="861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5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9" y="3579617"/>
            <a:ext cx="4043362" cy="266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14525"/>
            <a:ext cx="5943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241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933450"/>
            <a:ext cx="6781800" cy="499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71" y="298593"/>
            <a:ext cx="38004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25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24" y="945365"/>
            <a:ext cx="5475686" cy="4191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023" y="4114798"/>
            <a:ext cx="1438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Voltage scale for Channel 1 (red) says 2V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46412" y="4612341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167282" y="1425388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292787" y="4495800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27894" y="1438835"/>
            <a:ext cx="0" cy="307937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58953" y="2662518"/>
            <a:ext cx="6254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2V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41659" y="1160930"/>
            <a:ext cx="6254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1V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65460" y="4177553"/>
            <a:ext cx="75052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-1V</a:t>
            </a:r>
          </a:p>
        </p:txBody>
      </p:sp>
    </p:spTree>
    <p:extLst>
      <p:ext uri="{BB962C8B-B14F-4D97-AF65-F5344CB8AC3E}">
        <p14:creationId xmlns:p14="http://schemas.microsoft.com/office/powerpoint/2010/main" val="1700279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" y="429490"/>
            <a:ext cx="8571345" cy="64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6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51" y="1158891"/>
            <a:ext cx="5165607" cy="3906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023" y="4114798"/>
            <a:ext cx="1438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Voltage scale for Channel 1 (red) says 10V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46412" y="4612341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167282" y="1425388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292787" y="4495800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27894" y="1438835"/>
            <a:ext cx="0" cy="307937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58953" y="2662518"/>
            <a:ext cx="8338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10V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41659" y="1160930"/>
            <a:ext cx="6254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5V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65460" y="4177553"/>
            <a:ext cx="75052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-5V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18130" y="2559423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258" y="1994645"/>
            <a:ext cx="1438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1.5 V signal from a battery</a:t>
            </a:r>
          </a:p>
        </p:txBody>
      </p:sp>
    </p:spTree>
    <p:extLst>
      <p:ext uri="{BB962C8B-B14F-4D97-AF65-F5344CB8AC3E}">
        <p14:creationId xmlns:p14="http://schemas.microsoft.com/office/powerpoint/2010/main" val="3596139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3" y="1494693"/>
            <a:ext cx="5802922" cy="385601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261663" y="4114800"/>
            <a:ext cx="1502207" cy="34829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71447" y="3872754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source</a:t>
            </a:r>
          </a:p>
        </p:txBody>
      </p:sp>
    </p:spTree>
    <p:extLst>
      <p:ext uri="{BB962C8B-B14F-4D97-AF65-F5344CB8AC3E}">
        <p14:creationId xmlns:p14="http://schemas.microsoft.com/office/powerpoint/2010/main" val="1005653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15556"/>
          <a:stretch/>
        </p:blipFill>
        <p:spPr>
          <a:xfrm>
            <a:off x="2286000" y="1333083"/>
            <a:ext cx="5001491" cy="34328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023" y="4114798"/>
            <a:ext cx="1438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Voltage scale for Channel 1 (red) says 20V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46412" y="4612341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167282" y="1425388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292787" y="4495800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027894" y="1438835"/>
            <a:ext cx="0" cy="307937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58953" y="2662518"/>
            <a:ext cx="8338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20V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1659" y="1160930"/>
            <a:ext cx="8338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10V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65460" y="4177553"/>
            <a:ext cx="95891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-10V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18130" y="2268478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5186" y="1800681"/>
            <a:ext cx="1564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 signal from O-scope</a:t>
            </a:r>
          </a:p>
          <a:p>
            <a:r>
              <a:rPr lang="en-US" dirty="0"/>
              <a:t>Calibration </a:t>
            </a:r>
          </a:p>
          <a:p>
            <a:r>
              <a:rPr lang="en-US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875851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t="8081" r="21819"/>
          <a:stretch/>
        </p:blipFill>
        <p:spPr>
          <a:xfrm>
            <a:off x="2618511" y="831273"/>
            <a:ext cx="4073236" cy="4644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1273" y="2840181"/>
            <a:ext cx="1136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</a:t>
            </a:r>
          </a:p>
          <a:p>
            <a:r>
              <a:rPr lang="en-US" sz="2400" dirty="0"/>
              <a:t>Limiter </a:t>
            </a:r>
          </a:p>
          <a:p>
            <a:r>
              <a:rPr lang="en-US" sz="2400" dirty="0"/>
              <a:t>Adjust</a:t>
            </a:r>
          </a:p>
          <a:p>
            <a:r>
              <a:rPr lang="en-US" sz="2400" dirty="0"/>
              <a:t>Knob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53491" y="3600961"/>
            <a:ext cx="914400" cy="289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15201" y="1801090"/>
            <a:ext cx="144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Voltage </a:t>
            </a:r>
          </a:p>
          <a:p>
            <a:r>
              <a:rPr lang="en-US" sz="2400" dirty="0"/>
              <a:t>Course Adjust Knob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3637" y="3851562"/>
            <a:ext cx="144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Voltage </a:t>
            </a:r>
          </a:p>
          <a:p>
            <a:r>
              <a:rPr lang="en-US" sz="2400" dirty="0"/>
              <a:t>fine Adjust Knob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890655" y="3726873"/>
            <a:ext cx="2216728" cy="637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86945" y="2770909"/>
            <a:ext cx="789710" cy="5818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68837" y="290946"/>
            <a:ext cx="199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Rough Voltage Indicator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1674" y="706582"/>
            <a:ext cx="199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Rough Current Indicator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87236" y="1343891"/>
            <a:ext cx="1524000" cy="484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943600" y="983673"/>
            <a:ext cx="997527" cy="789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303818" y="4959928"/>
            <a:ext cx="1219200" cy="9559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41127" y="5902312"/>
            <a:ext cx="199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Positive Voltage Out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90109" y="5805330"/>
            <a:ext cx="199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Negative Voltage Out (GND)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516582" y="4959929"/>
            <a:ext cx="152399" cy="8174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8982" y="5736057"/>
            <a:ext cx="199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Power Switch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202873" y="4973782"/>
            <a:ext cx="886691" cy="5957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010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100262"/>
            <a:ext cx="5667375" cy="2657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709" y="2022764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Computer</a:t>
            </a:r>
          </a:p>
        </p:txBody>
      </p:sp>
    </p:spTree>
    <p:extLst>
      <p:ext uri="{BB962C8B-B14F-4D97-AF65-F5344CB8AC3E}">
        <p14:creationId xmlns:p14="http://schemas.microsoft.com/office/powerpoint/2010/main" val="999527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2" y="1246910"/>
            <a:ext cx="6601345" cy="26337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12" y="4428114"/>
            <a:ext cx="36004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59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2719387"/>
            <a:ext cx="3600450" cy="1419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46" y="4645169"/>
            <a:ext cx="3590925" cy="1419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64" y="507279"/>
            <a:ext cx="3590925" cy="1419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636587"/>
            <a:ext cx="3600450" cy="1419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080" y="2872740"/>
            <a:ext cx="35966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9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809750"/>
            <a:ext cx="41433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781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t="10639" b="32835"/>
          <a:stretch/>
        </p:blipFill>
        <p:spPr>
          <a:xfrm>
            <a:off x="437744" y="1906621"/>
            <a:ext cx="5303309" cy="2558375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2859932" y="3463047"/>
            <a:ext cx="564204" cy="1264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0629" y="483464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 13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615447" y="3401438"/>
            <a:ext cx="946825" cy="15013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79650" y="48897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</a:t>
            </a:r>
          </a:p>
        </p:txBody>
      </p:sp>
    </p:spTree>
    <p:extLst>
      <p:ext uri="{BB962C8B-B14F-4D97-AF65-F5344CB8AC3E}">
        <p14:creationId xmlns:p14="http://schemas.microsoft.com/office/powerpoint/2010/main" val="286114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77" y="840509"/>
            <a:ext cx="3200977" cy="50197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961532" y="1421811"/>
            <a:ext cx="564204" cy="1264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91320" y="26271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2303" y="645956"/>
            <a:ext cx="19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to Arduino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64873" y="895927"/>
            <a:ext cx="796391" cy="4104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65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100262"/>
            <a:ext cx="59626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21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8011" y="1348865"/>
            <a:ext cx="3935989" cy="493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0588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24780" y="1494866"/>
            <a:ext cx="254829" cy="284814"/>
            <a:chOff x="6110324" y="3258957"/>
            <a:chExt cx="254829" cy="284814"/>
          </a:xfrm>
        </p:grpSpPr>
        <p:sp>
          <p:nvSpPr>
            <p:cNvPr id="6" name="Oval 5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128442" y="1255381"/>
            <a:ext cx="254829" cy="284814"/>
            <a:chOff x="6110324" y="3258957"/>
            <a:chExt cx="254829" cy="284814"/>
          </a:xfrm>
        </p:grpSpPr>
        <p:sp>
          <p:nvSpPr>
            <p:cNvPr id="9" name="Oval 8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22057" y="1752165"/>
            <a:ext cx="254829" cy="284814"/>
            <a:chOff x="6110324" y="3258957"/>
            <a:chExt cx="254829" cy="284814"/>
          </a:xfrm>
        </p:grpSpPr>
        <p:sp>
          <p:nvSpPr>
            <p:cNvPr id="12" name="Oval 11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01325" y="1097043"/>
            <a:ext cx="254829" cy="284814"/>
            <a:chOff x="6110324" y="3258957"/>
            <a:chExt cx="254829" cy="284814"/>
          </a:xfrm>
        </p:grpSpPr>
        <p:sp>
          <p:nvSpPr>
            <p:cNvPr id="15" name="Oval 14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835731" y="1650684"/>
            <a:ext cx="1116280" cy="391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5641" y="201881"/>
            <a:ext cx="6222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Case 1: Negative charges flow to the right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8665" y="2289959"/>
            <a:ext cx="722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1088" indent="-1081088"/>
            <a:r>
              <a:rPr lang="en-US" sz="2800" dirty="0"/>
              <a:t>Result: Left side is more positive than before, Right side is more negative than before</a:t>
            </a:r>
          </a:p>
        </p:txBody>
      </p:sp>
      <p:sp>
        <p:nvSpPr>
          <p:cNvPr id="35" name="Right Arrow 34"/>
          <p:cNvSpPr/>
          <p:nvPr/>
        </p:nvSpPr>
        <p:spPr>
          <a:xfrm flipH="1">
            <a:off x="3857507" y="4415655"/>
            <a:ext cx="1116280" cy="39188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79916" y="3418114"/>
            <a:ext cx="5877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Case 2: Positive charges flow to the left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2940" y="5506192"/>
            <a:ext cx="722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1088" indent="-1081088"/>
            <a:r>
              <a:rPr lang="en-US" sz="2800" dirty="0"/>
              <a:t>Result: Left side is more positive than before, Right side is more negative than before</a:t>
            </a:r>
          </a:p>
        </p:txBody>
      </p:sp>
      <p:sp>
        <p:nvSpPr>
          <p:cNvPr id="38" name="Oval 37"/>
          <p:cNvSpPr/>
          <p:nvPr/>
        </p:nvSpPr>
        <p:spPr>
          <a:xfrm rot="16200000">
            <a:off x="5125393" y="4232014"/>
            <a:ext cx="284814" cy="25482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9" name="Oval 38"/>
          <p:cNvSpPr/>
          <p:nvPr/>
        </p:nvSpPr>
        <p:spPr>
          <a:xfrm rot="16200000">
            <a:off x="5717181" y="4598170"/>
            <a:ext cx="284814" cy="25482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0" name="Oval 39"/>
          <p:cNvSpPr/>
          <p:nvPr/>
        </p:nvSpPr>
        <p:spPr>
          <a:xfrm rot="16200000">
            <a:off x="6035837" y="4216180"/>
            <a:ext cx="284814" cy="25482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1" name="Oval 40"/>
          <p:cNvSpPr/>
          <p:nvPr/>
        </p:nvSpPr>
        <p:spPr>
          <a:xfrm rot="16200000">
            <a:off x="5321339" y="4879219"/>
            <a:ext cx="284814" cy="25482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22514" y="225631"/>
            <a:ext cx="7315200" cy="31825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20534" y="3418114"/>
            <a:ext cx="7315200" cy="31825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05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2525" y="2636322"/>
            <a:ext cx="7552706" cy="1721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81890" y="2636322"/>
            <a:ext cx="617517" cy="17219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20742" y="2646218"/>
            <a:ext cx="617517" cy="172192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11772" y="3810554"/>
            <a:ext cx="254829" cy="284814"/>
            <a:chOff x="6110324" y="3258957"/>
            <a:chExt cx="254829" cy="284814"/>
          </a:xfrm>
        </p:grpSpPr>
        <p:sp>
          <p:nvSpPr>
            <p:cNvPr id="8" name="Oval 7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54177" y="3321688"/>
            <a:ext cx="254829" cy="284814"/>
            <a:chOff x="6110324" y="3258957"/>
            <a:chExt cx="254829" cy="284814"/>
          </a:xfrm>
        </p:grpSpPr>
        <p:sp>
          <p:nvSpPr>
            <p:cNvPr id="11" name="Oval 10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019096" y="2963449"/>
            <a:ext cx="254829" cy="284814"/>
            <a:chOff x="6110324" y="3258957"/>
            <a:chExt cx="254829" cy="284814"/>
          </a:xfrm>
        </p:grpSpPr>
        <p:sp>
          <p:nvSpPr>
            <p:cNvPr id="14" name="Oval 13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22063" y="3412732"/>
            <a:ext cx="254829" cy="284814"/>
            <a:chOff x="6110324" y="3258957"/>
            <a:chExt cx="254829" cy="284814"/>
          </a:xfrm>
        </p:grpSpPr>
        <p:sp>
          <p:nvSpPr>
            <p:cNvPr id="17" name="Oval 16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24089" y="3321687"/>
            <a:ext cx="254829" cy="284814"/>
            <a:chOff x="6110324" y="3258957"/>
            <a:chExt cx="254829" cy="284814"/>
          </a:xfrm>
        </p:grpSpPr>
        <p:sp>
          <p:nvSpPr>
            <p:cNvPr id="32" name="Oval 31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617808" y="2773443"/>
            <a:ext cx="254829" cy="284814"/>
            <a:chOff x="6110324" y="3258957"/>
            <a:chExt cx="254829" cy="284814"/>
          </a:xfrm>
        </p:grpSpPr>
        <p:sp>
          <p:nvSpPr>
            <p:cNvPr id="35" name="Oval 34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135870" y="3780867"/>
            <a:ext cx="254829" cy="284814"/>
            <a:chOff x="6110324" y="3258957"/>
            <a:chExt cx="254829" cy="284814"/>
          </a:xfrm>
        </p:grpSpPr>
        <p:sp>
          <p:nvSpPr>
            <p:cNvPr id="38" name="Oval 37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300634" y="2923864"/>
            <a:ext cx="254829" cy="284814"/>
            <a:chOff x="6110324" y="3258957"/>
            <a:chExt cx="254829" cy="284814"/>
          </a:xfrm>
        </p:grpSpPr>
        <p:sp>
          <p:nvSpPr>
            <p:cNvPr id="41" name="Oval 40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283316" y="3699717"/>
            <a:ext cx="254829" cy="284814"/>
            <a:chOff x="6110324" y="3258957"/>
            <a:chExt cx="254829" cy="284814"/>
          </a:xfrm>
        </p:grpSpPr>
        <p:sp>
          <p:nvSpPr>
            <p:cNvPr id="44" name="Oval 43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625721" y="2937718"/>
            <a:ext cx="254829" cy="284814"/>
            <a:chOff x="6110324" y="3258957"/>
            <a:chExt cx="254829" cy="284814"/>
          </a:xfrm>
        </p:grpSpPr>
        <p:sp>
          <p:nvSpPr>
            <p:cNvPr id="47" name="Oval 46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614338" y="3826388"/>
            <a:ext cx="254829" cy="284814"/>
            <a:chOff x="6110324" y="3258957"/>
            <a:chExt cx="254829" cy="284814"/>
          </a:xfrm>
        </p:grpSpPr>
        <p:sp>
          <p:nvSpPr>
            <p:cNvPr id="50" name="Oval 49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719237" y="2921885"/>
            <a:ext cx="254829" cy="284814"/>
            <a:chOff x="6110324" y="3258957"/>
            <a:chExt cx="254829" cy="284814"/>
          </a:xfrm>
        </p:grpSpPr>
        <p:sp>
          <p:nvSpPr>
            <p:cNvPr id="53" name="Oval 52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893907" y="3567109"/>
            <a:ext cx="254829" cy="284814"/>
            <a:chOff x="6110324" y="3258957"/>
            <a:chExt cx="254829" cy="284814"/>
          </a:xfrm>
        </p:grpSpPr>
        <p:sp>
          <p:nvSpPr>
            <p:cNvPr id="56" name="Oval 55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283814" y="2983239"/>
            <a:ext cx="254829" cy="284814"/>
            <a:chOff x="6110324" y="3258957"/>
            <a:chExt cx="254829" cy="284814"/>
          </a:xfrm>
        </p:grpSpPr>
        <p:sp>
          <p:nvSpPr>
            <p:cNvPr id="59" name="Oval 58"/>
            <p:cNvSpPr/>
            <p:nvPr/>
          </p:nvSpPr>
          <p:spPr>
            <a:xfrm rot="16200000">
              <a:off x="6095332" y="3273949"/>
              <a:ext cx="284814" cy="254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162675" y="3371705"/>
              <a:ext cx="158481" cy="7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ight Arrow 60"/>
          <p:cNvSpPr/>
          <p:nvPr/>
        </p:nvSpPr>
        <p:spPr>
          <a:xfrm flipH="1">
            <a:off x="2885702" y="2945082"/>
            <a:ext cx="3253840" cy="795660"/>
          </a:xfrm>
          <a:prstGeom prst="rightArrow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2859972" y="1553690"/>
            <a:ext cx="3220194" cy="795660"/>
          </a:xfrm>
          <a:prstGeom prst="rightArrow">
            <a:avLst/>
          </a:prstGeom>
          <a:solidFill>
            <a:srgbClr val="FF0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529445" y="783772"/>
            <a:ext cx="3959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Current Flow Direction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58094" y="3726873"/>
            <a:ext cx="4067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Electron Flow Direction</a:t>
            </a:r>
          </a:p>
        </p:txBody>
      </p:sp>
    </p:spTree>
    <p:extLst>
      <p:ext uri="{BB962C8B-B14F-4D97-AF65-F5344CB8AC3E}">
        <p14:creationId xmlns:p14="http://schemas.microsoft.com/office/powerpoint/2010/main" val="3337176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3824" y="2976283"/>
            <a:ext cx="74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</a:t>
            </a:r>
            <a:r>
              <a:rPr lang="en-US" sz="2800" baseline="-25000" dirty="0" err="1"/>
              <a:t>test</a:t>
            </a:r>
            <a:endParaRPr lang="en-US" sz="2800" baseline="-25000" dirty="0"/>
          </a:p>
        </p:txBody>
      </p:sp>
      <p:sp>
        <p:nvSpPr>
          <p:cNvPr id="7" name="Oval 6"/>
          <p:cNvSpPr/>
          <p:nvPr/>
        </p:nvSpPr>
        <p:spPr>
          <a:xfrm>
            <a:off x="5999290" y="2940153"/>
            <a:ext cx="840509" cy="7850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4" name="Freeform 3"/>
          <p:cNvSpPr/>
          <p:nvPr/>
        </p:nvSpPr>
        <p:spPr>
          <a:xfrm>
            <a:off x="4612341" y="2421048"/>
            <a:ext cx="1586753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28875" y="4317864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207025" y="4503948"/>
            <a:ext cx="494753" cy="1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195918" y="4056530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R</a:t>
            </a:r>
            <a:r>
              <a:rPr lang="en-US" sz="4000" baseline="-25000" dirty="0" err="1"/>
              <a:t>s</a:t>
            </a:r>
            <a:endParaRPr lang="en-US" sz="4000" baseline="-25000" dirty="0"/>
          </a:p>
        </p:txBody>
      </p:sp>
      <p:sp>
        <p:nvSpPr>
          <p:cNvPr id="23" name="Oval 22"/>
          <p:cNvSpPr/>
          <p:nvPr/>
        </p:nvSpPr>
        <p:spPr>
          <a:xfrm>
            <a:off x="3025588" y="5903257"/>
            <a:ext cx="887235" cy="82027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sz="2400" dirty="0">
                <a:solidFill>
                  <a:schemeClr val="tx1"/>
                </a:solidFill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4" name="Freeform 23"/>
          <p:cNvSpPr/>
          <p:nvPr/>
        </p:nvSpPr>
        <p:spPr>
          <a:xfrm flipV="1">
            <a:off x="4630271" y="3689554"/>
            <a:ext cx="1586753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5400000" flipV="1">
            <a:off x="2138229" y="5383741"/>
            <a:ext cx="1200982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5400000">
            <a:off x="3561231" y="5407964"/>
            <a:ext cx="1200982" cy="497826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40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3824" y="2976283"/>
            <a:ext cx="74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</a:t>
            </a:r>
            <a:r>
              <a:rPr lang="en-US" sz="2800" baseline="-25000" dirty="0" err="1"/>
              <a:t>test</a:t>
            </a:r>
            <a:endParaRPr lang="en-US" sz="2800" baseline="-25000" dirty="0"/>
          </a:p>
        </p:txBody>
      </p:sp>
      <p:sp>
        <p:nvSpPr>
          <p:cNvPr id="7" name="Oval 6"/>
          <p:cNvSpPr/>
          <p:nvPr/>
        </p:nvSpPr>
        <p:spPr>
          <a:xfrm>
            <a:off x="5999290" y="2940153"/>
            <a:ext cx="840509" cy="7850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4" name="Freeform 3"/>
          <p:cNvSpPr/>
          <p:nvPr/>
        </p:nvSpPr>
        <p:spPr>
          <a:xfrm>
            <a:off x="4612341" y="2421048"/>
            <a:ext cx="1586753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28875" y="4317864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207025" y="4503948"/>
            <a:ext cx="494753" cy="1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195918" y="4056530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R</a:t>
            </a:r>
            <a:r>
              <a:rPr lang="en-US" sz="4000" baseline="-25000" dirty="0" err="1"/>
              <a:t>s</a:t>
            </a:r>
            <a:endParaRPr lang="en-US" sz="4000" baseline="-25000" dirty="0"/>
          </a:p>
        </p:txBody>
      </p:sp>
      <p:sp>
        <p:nvSpPr>
          <p:cNvPr id="23" name="Oval 22"/>
          <p:cNvSpPr/>
          <p:nvPr/>
        </p:nvSpPr>
        <p:spPr>
          <a:xfrm>
            <a:off x="3025588" y="5903257"/>
            <a:ext cx="887235" cy="82027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sz="2400" dirty="0">
                <a:solidFill>
                  <a:schemeClr val="tx1"/>
                </a:solidFill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4" name="Freeform 23"/>
          <p:cNvSpPr/>
          <p:nvPr/>
        </p:nvSpPr>
        <p:spPr>
          <a:xfrm flipV="1">
            <a:off x="4630271" y="3689554"/>
            <a:ext cx="1586753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 rot="5400000" flipV="1">
            <a:off x="2138229" y="5383741"/>
            <a:ext cx="1200982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 rot="5400000">
            <a:off x="3561231" y="5407964"/>
            <a:ext cx="1200982" cy="497826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35071" y="1748117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18530" y="4428564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554072" y="5522258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28802" y="5338482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705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4" name="Freeform 3"/>
          <p:cNvSpPr/>
          <p:nvPr/>
        </p:nvSpPr>
        <p:spPr>
          <a:xfrm>
            <a:off x="4612341" y="2421048"/>
            <a:ext cx="1586753" cy="564199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586753"/>
              <a:gd name="connsiteY0" fmla="*/ 0 h 551329"/>
              <a:gd name="connsiteX1" fmla="*/ 1035424 w 1586753"/>
              <a:gd name="connsiteY1" fmla="*/ 67235 h 551329"/>
              <a:gd name="connsiteX2" fmla="*/ 1586753 w 1586753"/>
              <a:gd name="connsiteY2" fmla="*/ 551329 h 551329"/>
              <a:gd name="connsiteX0" fmla="*/ 0 w 1586753"/>
              <a:gd name="connsiteY0" fmla="*/ 18435 h 569764"/>
              <a:gd name="connsiteX1" fmla="*/ 1035424 w 1586753"/>
              <a:gd name="connsiteY1" fmla="*/ 85670 h 569764"/>
              <a:gd name="connsiteX2" fmla="*/ 1586753 w 1586753"/>
              <a:gd name="connsiteY2" fmla="*/ 569764 h 569764"/>
              <a:gd name="connsiteX0" fmla="*/ 0 w 1586753"/>
              <a:gd name="connsiteY0" fmla="*/ 12870 h 564199"/>
              <a:gd name="connsiteX1" fmla="*/ 1062318 w 1586753"/>
              <a:gd name="connsiteY1" fmla="*/ 106999 h 564199"/>
              <a:gd name="connsiteX2" fmla="*/ 1586753 w 1586753"/>
              <a:gd name="connsiteY2" fmla="*/ 564199 h 56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6753" h="564199">
                <a:moveTo>
                  <a:pt x="0" y="12870"/>
                </a:moveTo>
                <a:cubicBezTo>
                  <a:pt x="412376" y="-21869"/>
                  <a:pt x="797859" y="15111"/>
                  <a:pt x="1062318" y="106999"/>
                </a:cubicBezTo>
                <a:cubicBezTo>
                  <a:pt x="1326777" y="198887"/>
                  <a:pt x="1443318" y="377061"/>
                  <a:pt x="1586753" y="5641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4625788" y="3702423"/>
            <a:ext cx="1591236" cy="452717"/>
          </a:xfrm>
          <a:custGeom>
            <a:avLst/>
            <a:gdLst>
              <a:gd name="connsiteX0" fmla="*/ 0 w 1586753"/>
              <a:gd name="connsiteY0" fmla="*/ 0 h 658906"/>
              <a:gd name="connsiteX1" fmla="*/ 1035424 w 1586753"/>
              <a:gd name="connsiteY1" fmla="*/ 174812 h 658906"/>
              <a:gd name="connsiteX2" fmla="*/ 1586753 w 1586753"/>
              <a:gd name="connsiteY2" fmla="*/ 658906 h 658906"/>
              <a:gd name="connsiteX0" fmla="*/ 0 w 1694329"/>
              <a:gd name="connsiteY0" fmla="*/ 207448 h 489398"/>
              <a:gd name="connsiteX1" fmla="*/ 1143000 w 1694329"/>
              <a:gd name="connsiteY1" fmla="*/ 5304 h 489398"/>
              <a:gd name="connsiteX2" fmla="*/ 1694329 w 1694329"/>
              <a:gd name="connsiteY2" fmla="*/ 489398 h 489398"/>
              <a:gd name="connsiteX0" fmla="*/ 0 w 1694329"/>
              <a:gd name="connsiteY0" fmla="*/ 0 h 281950"/>
              <a:gd name="connsiteX1" fmla="*/ 1075764 w 1694329"/>
              <a:gd name="connsiteY1" fmla="*/ 55289 h 281950"/>
              <a:gd name="connsiteX2" fmla="*/ 1694329 w 1694329"/>
              <a:gd name="connsiteY2" fmla="*/ 281950 h 28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4329" h="281950">
                <a:moveTo>
                  <a:pt x="0" y="0"/>
                </a:moveTo>
                <a:cubicBezTo>
                  <a:pt x="385482" y="32497"/>
                  <a:pt x="793376" y="8297"/>
                  <a:pt x="1075764" y="55289"/>
                </a:cubicBezTo>
                <a:cubicBezTo>
                  <a:pt x="1358152" y="102281"/>
                  <a:pt x="1550894" y="94812"/>
                  <a:pt x="1694329" y="2819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73824" y="2976283"/>
            <a:ext cx="74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</a:t>
            </a:r>
            <a:r>
              <a:rPr lang="en-US" sz="2800" baseline="-25000" dirty="0" err="1"/>
              <a:t>test</a:t>
            </a:r>
            <a:endParaRPr lang="en-US" sz="2800" baseline="-25000" dirty="0"/>
          </a:p>
        </p:txBody>
      </p:sp>
      <p:sp>
        <p:nvSpPr>
          <p:cNvPr id="14" name="Oval 13"/>
          <p:cNvSpPr/>
          <p:nvPr/>
        </p:nvSpPr>
        <p:spPr>
          <a:xfrm>
            <a:off x="5999290" y="2940153"/>
            <a:ext cx="840509" cy="78509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</a:t>
            </a:r>
            <a:r>
              <a:rPr lang="en-US" sz="2400" dirty="0">
                <a:solidFill>
                  <a:schemeClr val="tx1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841669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3824" y="2976283"/>
            <a:ext cx="74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</a:t>
            </a:r>
            <a:r>
              <a:rPr lang="en-US" sz="2800" baseline="-25000" dirty="0" err="1"/>
              <a:t>test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2928875" y="4317864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207025" y="4503948"/>
            <a:ext cx="494753" cy="1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195918" y="4056530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R</a:t>
            </a:r>
            <a:r>
              <a:rPr lang="en-US" sz="4000" baseline="-25000" dirty="0" err="1"/>
              <a:t>s</a:t>
            </a:r>
            <a:endParaRPr lang="en-US" sz="4000" baseline="-25000" dirty="0"/>
          </a:p>
        </p:txBody>
      </p:sp>
      <p:sp>
        <p:nvSpPr>
          <p:cNvPr id="8" name="Oval 7"/>
          <p:cNvSpPr/>
          <p:nvPr/>
        </p:nvSpPr>
        <p:spPr>
          <a:xfrm>
            <a:off x="4935071" y="1748117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18530" y="4428564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554072" y="5522258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689411" y="5378823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98894" y="2514600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889812" y="2366683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20118" y="2312894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A2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616824" y="5074023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894294" y="4926106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97706" y="4831976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A1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837763" y="5670177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362197" y="6288739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738715" y="6194609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53989" y="5365377"/>
            <a:ext cx="510988" cy="228600"/>
            <a:chOff x="1627094" y="5325035"/>
            <a:chExt cx="632011" cy="389965"/>
          </a:xfrm>
        </p:grpSpPr>
        <p:sp>
          <p:nvSpPr>
            <p:cNvPr id="4" name="Rectangle 3"/>
            <p:cNvSpPr/>
            <p:nvPr/>
          </p:nvSpPr>
          <p:spPr>
            <a:xfrm flipV="1">
              <a:off x="1627094" y="5325035"/>
              <a:ext cx="632011" cy="672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6911" y="5463988"/>
              <a:ext cx="412376" cy="896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46729" y="5616388"/>
              <a:ext cx="192740" cy="98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/>
          <p:cNvCxnSpPr>
            <a:endCxn id="4" idx="2"/>
          </p:cNvCxnSpPr>
          <p:nvPr/>
        </p:nvCxnSpPr>
        <p:spPr>
          <a:xfrm>
            <a:off x="1909482" y="5042647"/>
            <a:ext cx="1" cy="322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7519" y="523538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85315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614363"/>
            <a:ext cx="854392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144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3824" y="2976283"/>
            <a:ext cx="74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</a:t>
            </a:r>
            <a:r>
              <a:rPr lang="en-US" sz="2800" baseline="-25000" dirty="0" err="1"/>
              <a:t>test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2928875" y="4317864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207025" y="4503948"/>
            <a:ext cx="494753" cy="1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195918" y="4056530"/>
            <a:ext cx="596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R</a:t>
            </a:r>
            <a:r>
              <a:rPr lang="en-US" sz="4000" baseline="-25000" dirty="0" err="1"/>
              <a:t>s</a:t>
            </a:r>
            <a:endParaRPr lang="en-US" sz="4000" baseline="-25000" dirty="0"/>
          </a:p>
        </p:txBody>
      </p:sp>
      <p:sp>
        <p:nvSpPr>
          <p:cNvPr id="8" name="Oval 7"/>
          <p:cNvSpPr/>
          <p:nvPr/>
        </p:nvSpPr>
        <p:spPr>
          <a:xfrm>
            <a:off x="4935071" y="1748117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18530" y="4428564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590800" y="5543532"/>
            <a:ext cx="484094" cy="52443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98894" y="2514600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889812" y="2366683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20118" y="2312894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A2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616824" y="5052252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894294" y="4904335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297706" y="4831976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A1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1837763" y="5670177"/>
            <a:ext cx="127747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362197" y="6288739"/>
            <a:ext cx="242048" cy="26894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738715" y="6194609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Pin A0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53989" y="5365377"/>
            <a:ext cx="510988" cy="228600"/>
            <a:chOff x="1627094" y="5325035"/>
            <a:chExt cx="632011" cy="389965"/>
          </a:xfrm>
        </p:grpSpPr>
        <p:sp>
          <p:nvSpPr>
            <p:cNvPr id="4" name="Rectangle 3"/>
            <p:cNvSpPr/>
            <p:nvPr/>
          </p:nvSpPr>
          <p:spPr>
            <a:xfrm flipV="1">
              <a:off x="1627094" y="5325035"/>
              <a:ext cx="632011" cy="672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36911" y="5463988"/>
              <a:ext cx="412376" cy="8964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46729" y="5616388"/>
              <a:ext cx="192740" cy="986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/>
          <p:cNvCxnSpPr>
            <a:endCxn id="4" idx="2"/>
          </p:cNvCxnSpPr>
          <p:nvPr/>
        </p:nvCxnSpPr>
        <p:spPr>
          <a:xfrm>
            <a:off x="1909482" y="5042647"/>
            <a:ext cx="1" cy="322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7519" y="523538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164600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28875" y="4317864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6282" y="3030071"/>
            <a:ext cx="134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Resistor</a:t>
            </a:r>
          </a:p>
        </p:txBody>
      </p:sp>
      <p:pic>
        <p:nvPicPr>
          <p:cNvPr id="17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207025" y="4490501"/>
            <a:ext cx="494753" cy="1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6160655" y="1514764"/>
            <a:ext cx="840509" cy="785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29077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463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Symbol" panose="05050102010706020507" pitchFamily="18" charset="2"/>
              </a:rPr>
              <a:t></a:t>
            </a:r>
            <a:r>
              <a:rPr lang="en-US" sz="2800" dirty="0" err="1"/>
              <a:t>V</a:t>
            </a:r>
            <a:r>
              <a:rPr lang="en-US" sz="2800" baseline="-25000" dirty="0" err="1"/>
              <a:t>ps</a:t>
            </a:r>
            <a:r>
              <a:rPr lang="en-US" sz="2800" dirty="0"/>
              <a:t> =3V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1259" y="3003177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 = 5000</a:t>
            </a:r>
            <a:r>
              <a:rPr lang="en-US" sz="3600" dirty="0">
                <a:sym typeface="Symbol" panose="05050102010706020507" pitchFamily="18" charset="2"/>
              </a:rPr>
              <a:t></a:t>
            </a:r>
            <a:r>
              <a:rPr lang="en-US" sz="3600" baseline="-25000" dirty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28875" y="4317864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180132" y="4503948"/>
            <a:ext cx="494753" cy="1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590801" y="5495366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R</a:t>
            </a:r>
            <a:r>
              <a:rPr lang="en-US" sz="3600" baseline="-25000" dirty="0" err="1"/>
              <a:t>s</a:t>
            </a:r>
            <a:r>
              <a:rPr lang="en-US" sz="3600" dirty="0"/>
              <a:t> = 10</a:t>
            </a:r>
            <a:r>
              <a:rPr lang="en-US" sz="3600" dirty="0">
                <a:sym typeface="Symbol" panose="05050102010706020507" pitchFamily="18" charset="2"/>
              </a:rPr>
              <a:t></a:t>
            </a:r>
            <a:r>
              <a:rPr lang="en-US" sz="3600" baseline="-25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2336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2341749"/>
            <a:ext cx="3223129" cy="2465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43" y="870249"/>
            <a:ext cx="3589020" cy="27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19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95437"/>
            <a:ext cx="4572000" cy="3667125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rot="2863498">
            <a:off x="5230904" y="2864225"/>
            <a:ext cx="927847" cy="82027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23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100137"/>
            <a:ext cx="61055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9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128712"/>
            <a:ext cx="60483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22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1250016"/>
            <a:ext cx="8382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3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466850"/>
            <a:ext cx="8343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81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71" y="1721224"/>
            <a:ext cx="5297393" cy="28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5" t="19299" r="17798" b="8803"/>
          <a:stretch/>
        </p:blipFill>
        <p:spPr bwMode="auto">
          <a:xfrm>
            <a:off x="1877569" y="1426464"/>
            <a:ext cx="6633385" cy="531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4512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544" y="3313579"/>
            <a:ext cx="4533900" cy="4076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784" t="-445" r="-262" b="445"/>
          <a:stretch/>
        </p:blipFill>
        <p:spPr>
          <a:xfrm>
            <a:off x="1290917" y="561134"/>
            <a:ext cx="3669646" cy="301942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2863498">
            <a:off x="7893420" y="4249271"/>
            <a:ext cx="927847" cy="82027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29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47" y="1237129"/>
            <a:ext cx="5384371" cy="35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931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33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2057400"/>
            <a:ext cx="4086225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62" y="1928812"/>
            <a:ext cx="29622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87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55" y="2391896"/>
            <a:ext cx="3625784" cy="2206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3542" y="2380129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Slope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99647" y="2622176"/>
            <a:ext cx="470647" cy="107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89530" y="2882153"/>
            <a:ext cx="2410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Slope Uncertainty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836894" y="2971800"/>
            <a:ext cx="466165" cy="165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64942" y="2492188"/>
            <a:ext cx="1568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Y-Intercept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84577" y="3007659"/>
            <a:ext cx="1652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Y-Intercept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Uncertainty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957046" y="2711825"/>
            <a:ext cx="452718" cy="179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028764" y="2962835"/>
            <a:ext cx="506506" cy="2106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7219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H="1">
            <a:off x="1436422" y="1667435"/>
            <a:ext cx="3552436" cy="3388659"/>
            <a:chOff x="1436422" y="1667435"/>
            <a:chExt cx="3552436" cy="3388659"/>
          </a:xfrm>
        </p:grpSpPr>
        <p:sp>
          <p:nvSpPr>
            <p:cNvPr id="2" name="Rectangle 1"/>
            <p:cNvSpPr/>
            <p:nvPr/>
          </p:nvSpPr>
          <p:spPr>
            <a:xfrm>
              <a:off x="1909482" y="1667435"/>
              <a:ext cx="2689412" cy="338865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519518" y="2985247"/>
              <a:ext cx="1008530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EC Cell Symbol by vermei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6422" y="2944907"/>
              <a:ext cx="957156" cy="8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3931021" y="2595282"/>
              <a:ext cx="1057837" cy="1317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resistor schematic by enricosacchi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49677" y="2529396"/>
              <a:ext cx="494753" cy="147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5134388" y="3092825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Battery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118" y="3056965"/>
            <a:ext cx="134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Resistor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315200" y="1627094"/>
            <a:ext cx="1" cy="3388659"/>
          </a:xfrm>
          <a:prstGeom prst="straightConnector1">
            <a:avLst/>
          </a:prstGeom>
          <a:ln>
            <a:solidFill>
              <a:schemeClr val="tx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57248" y="3065929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ym typeface="Symbol" panose="05050102010706020507" pitchFamily="18" charset="2"/>
              </a:rPr>
              <a:t>V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874412" y="1246094"/>
            <a:ext cx="188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High Electrical</a:t>
            </a:r>
          </a:p>
          <a:p>
            <a:r>
              <a:rPr lang="en-US" sz="2000" dirty="0"/>
              <a:t>Potential Energy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65447" y="4706470"/>
            <a:ext cx="1887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Low Electrical</a:t>
            </a:r>
          </a:p>
          <a:p>
            <a:r>
              <a:rPr lang="en-US" sz="2000" dirty="0"/>
              <a:t>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41514692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8" y="1893454"/>
            <a:ext cx="5084364" cy="37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113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77" y="2702859"/>
            <a:ext cx="2347880" cy="15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578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253753" y="2519082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48953" y="26670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4" name="Rectangle 3"/>
          <p:cNvSpPr/>
          <p:nvPr/>
        </p:nvSpPr>
        <p:spPr>
          <a:xfrm>
            <a:off x="3948953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238500" y="25146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2554941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3653118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EC Cell Symbol by verme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00400"/>
            <a:ext cx="381000" cy="3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3240741" y="25146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8670" y="4563035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83741" y="287767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15117" y="395791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1835" y="31600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v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206240" y="4503420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08145" y="3538705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280647" y="35814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31341" y="4554071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88859" y="3590365"/>
            <a:ext cx="13447" cy="91440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42647" y="3872753"/>
            <a:ext cx="101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Measure</a:t>
            </a:r>
          </a:p>
        </p:txBody>
      </p:sp>
      <p:sp>
        <p:nvSpPr>
          <p:cNvPr id="21" name="Oval 20"/>
          <p:cNvSpPr/>
          <p:nvPr/>
        </p:nvSpPr>
        <p:spPr>
          <a:xfrm>
            <a:off x="5230906" y="3496235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05718" y="34155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1" y="434788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6" name="Oval 25"/>
          <p:cNvSpPr/>
          <p:nvPr/>
        </p:nvSpPr>
        <p:spPr>
          <a:xfrm>
            <a:off x="5221942" y="4468902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290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253753" y="2519082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48953" y="3016622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238500" y="25146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2971798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EC Cell Symbol by verme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00400"/>
            <a:ext cx="381000" cy="3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3240741" y="25146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8670" y="4563035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83741" y="32272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581835" y="31600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23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5" t="18803" r="17337" b="8290"/>
          <a:stretch/>
        </p:blipFill>
        <p:spPr bwMode="auto">
          <a:xfrm>
            <a:off x="1901953" y="1255776"/>
            <a:ext cx="6473952" cy="538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380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endCxn id="28" idx="4"/>
          </p:cNvCxnSpPr>
          <p:nvPr/>
        </p:nvCxnSpPr>
        <p:spPr>
          <a:xfrm flipH="1">
            <a:off x="4244794" y="2519082"/>
            <a:ext cx="8959" cy="2613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48953" y="26670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4" name="Rectangle 3"/>
          <p:cNvSpPr/>
          <p:nvPr/>
        </p:nvSpPr>
        <p:spPr>
          <a:xfrm>
            <a:off x="3948953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2554941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2" y="3585882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9953" y="287767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7882" y="39041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4206240" y="4436184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08145" y="3538705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280647" y="35814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230906" y="3496235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05718" y="34155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</a:t>
            </a:r>
          </a:p>
        </p:txBody>
      </p:sp>
      <p:sp>
        <p:nvSpPr>
          <p:cNvPr id="26" name="Oval 25"/>
          <p:cNvSpPr/>
          <p:nvPr/>
        </p:nvSpPr>
        <p:spPr>
          <a:xfrm>
            <a:off x="4186522" y="2371170"/>
            <a:ext cx="161365" cy="1748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74777" y="227703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+5V</a:t>
            </a:r>
          </a:p>
        </p:txBody>
      </p:sp>
      <p:sp>
        <p:nvSpPr>
          <p:cNvPr id="28" name="Oval 27"/>
          <p:cNvSpPr/>
          <p:nvPr/>
        </p:nvSpPr>
        <p:spPr>
          <a:xfrm>
            <a:off x="4164111" y="4957486"/>
            <a:ext cx="161365" cy="1748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05303" y="4871428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</a:t>
            </a:r>
            <a:r>
              <a:rPr lang="en-US" dirty="0"/>
              <a:t>5V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34671" y="2259106"/>
            <a:ext cx="236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Power Supply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97107" y="4872318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Signal Generator</a:t>
            </a:r>
          </a:p>
        </p:txBody>
      </p:sp>
    </p:spTree>
    <p:extLst>
      <p:ext uri="{BB962C8B-B14F-4D97-AF65-F5344CB8AC3E}">
        <p14:creationId xmlns:p14="http://schemas.microsoft.com/office/powerpoint/2010/main" val="1492951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62" y="1645584"/>
            <a:ext cx="3590365" cy="2692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6483" y="1748117"/>
            <a:ext cx="146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+5V from the Power Supply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26341" y="2151529"/>
            <a:ext cx="1393630" cy="5584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647764" y="3375211"/>
            <a:ext cx="1694330" cy="255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221070" y="3056074"/>
            <a:ext cx="1425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ym typeface="Symbol" panose="05050102010706020507" pitchFamily="18" charset="2"/>
              </a:rPr>
              <a:t></a:t>
            </a:r>
            <a:r>
              <a:rPr lang="en-US" dirty="0"/>
              <a:t>5V from the Signal Generator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31459" y="1385047"/>
            <a:ext cx="1209853" cy="8587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37130" y="389965"/>
            <a:ext cx="2330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Oscilloscope lead measuring in between the two resistors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8530" y="502025"/>
            <a:ext cx="283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Oscilloscope lead measuring the signal generator signal.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706471" y="1268506"/>
            <a:ext cx="932329" cy="11385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5600" y="2424952"/>
            <a:ext cx="146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6600" y="2496670"/>
            <a:ext cx="146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004754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5294" r="5294" b="3333"/>
          <a:stretch/>
        </p:blipFill>
        <p:spPr>
          <a:xfrm>
            <a:off x="403412" y="363071"/>
            <a:ext cx="8256494" cy="62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7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04962"/>
            <a:ext cx="7239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9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04962"/>
            <a:ext cx="7239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4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234" t="22996" r="13940" b="4411"/>
          <a:stretch/>
        </p:blipFill>
        <p:spPr>
          <a:xfrm>
            <a:off x="1406643" y="1210235"/>
            <a:ext cx="2904011" cy="4288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7531"/>
            <a:ext cx="4614582" cy="2325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604962"/>
            <a:ext cx="7239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566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stCxn id="27" idx="0"/>
            <a:endCxn id="7" idx="2"/>
          </p:cNvCxnSpPr>
          <p:nvPr/>
        </p:nvCxnSpPr>
        <p:spPr>
          <a:xfrm>
            <a:off x="4864525" y="997527"/>
            <a:ext cx="4617" cy="4479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948953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238500" y="25146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4339869" y="988291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3653118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EC Cell Symbol by verme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00400"/>
            <a:ext cx="381000" cy="3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3240741" y="25146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8670" y="4563035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83741" y="287767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15117" y="395791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1835" y="31600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v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206240" y="4503420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08145" y="3538705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280647" y="35814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31341" y="4554071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88859" y="3590365"/>
            <a:ext cx="13447" cy="91440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42647" y="3872753"/>
            <a:ext cx="101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Measure</a:t>
            </a:r>
          </a:p>
        </p:txBody>
      </p:sp>
      <p:sp>
        <p:nvSpPr>
          <p:cNvPr id="21" name="Oval 20"/>
          <p:cNvSpPr/>
          <p:nvPr/>
        </p:nvSpPr>
        <p:spPr>
          <a:xfrm>
            <a:off x="5230906" y="3496235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05718" y="34155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1" y="434788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6" name="Oval 25"/>
          <p:cNvSpPr/>
          <p:nvPr/>
        </p:nvSpPr>
        <p:spPr>
          <a:xfrm>
            <a:off x="5221942" y="4468902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5400000">
            <a:off x="5177120" y="1344706"/>
            <a:ext cx="605118" cy="497541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5249652" y="540326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4869142" y="1436254"/>
            <a:ext cx="377113" cy="46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739177" y="1577109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994400" y="997527"/>
            <a:ext cx="15433" cy="5818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58852" y="988291"/>
            <a:ext cx="3540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802909" y="1796472"/>
            <a:ext cx="420255" cy="46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84072" y="90516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49272" y="50338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19054" y="123767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in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10218" y="1390073"/>
            <a:ext cx="5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out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216400" y="16486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bias</a:t>
            </a:r>
            <a:endParaRPr lang="en-US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200073" y="125614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167745" y="1519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" name="Oval 48"/>
          <p:cNvSpPr/>
          <p:nvPr/>
        </p:nvSpPr>
        <p:spPr>
          <a:xfrm>
            <a:off x="4831603" y="1391249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995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723" y="1066226"/>
            <a:ext cx="8617572" cy="381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1329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6038" y="1851025"/>
            <a:ext cx="397192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3099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64" y="506433"/>
            <a:ext cx="8237509" cy="5598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14457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6" t="18309" r="17453" b="8454"/>
          <a:stretch/>
        </p:blipFill>
        <p:spPr bwMode="auto">
          <a:xfrm>
            <a:off x="1926337" y="1353312"/>
            <a:ext cx="6620256" cy="541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433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6196" y="923877"/>
            <a:ext cx="42672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249433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9" y="1375508"/>
            <a:ext cx="8617572" cy="381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79942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87" y="4007223"/>
            <a:ext cx="3800837" cy="2098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06" y="739588"/>
            <a:ext cx="4994371" cy="2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74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4" r="9608"/>
          <a:stretch/>
        </p:blipFill>
        <p:spPr>
          <a:xfrm rot="5400000">
            <a:off x="2870947" y="1926291"/>
            <a:ext cx="34021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948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5" r="15000" b="28235"/>
          <a:stretch/>
        </p:blipFill>
        <p:spPr>
          <a:xfrm>
            <a:off x="0" y="564776"/>
            <a:ext cx="7772400" cy="43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147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6" y="2097741"/>
            <a:ext cx="5570725" cy="4437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271" t="646" r="34734" b="46285"/>
          <a:stretch/>
        </p:blipFill>
        <p:spPr>
          <a:xfrm>
            <a:off x="2783939" y="-3879197"/>
            <a:ext cx="4426943" cy="45649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84292" y="1896035"/>
            <a:ext cx="2205320" cy="252804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10435" y="-3886200"/>
            <a:ext cx="4424083" cy="4531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76165" y="618565"/>
            <a:ext cx="2971800" cy="380551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102224" y="-3872753"/>
            <a:ext cx="721658" cy="57755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354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381" y="389963"/>
            <a:ext cx="6510102" cy="4195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501" t="6550" r="33962" b="49180"/>
          <a:stretch/>
        </p:blipFill>
        <p:spPr>
          <a:xfrm>
            <a:off x="847166" y="3584188"/>
            <a:ext cx="4518212" cy="32603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3718" y="3576918"/>
            <a:ext cx="4558553" cy="3281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55893" y="582706"/>
            <a:ext cx="2124636" cy="202602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47165" y="578224"/>
            <a:ext cx="2649070" cy="301214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5365376" y="2581835"/>
            <a:ext cx="215153" cy="427616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5605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731" t="5760" r="18955" b="23104"/>
          <a:stretch/>
        </p:blipFill>
        <p:spPr>
          <a:xfrm>
            <a:off x="900953" y="1142999"/>
            <a:ext cx="7882044" cy="580913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554941" y="551329"/>
            <a:ext cx="5526740" cy="5284695"/>
            <a:chOff x="3859307" y="443753"/>
            <a:chExt cx="4679575" cy="4034118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3859307" y="3595086"/>
              <a:ext cx="1867276" cy="88278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701553" y="3590365"/>
              <a:ext cx="2837329" cy="77992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5688106" y="443753"/>
              <a:ext cx="17929" cy="316454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182035" y="336177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82753" y="5732930"/>
            <a:ext cx="370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50459" y="5804648"/>
            <a:ext cx="346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z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2541495" y="5230906"/>
            <a:ext cx="1183340" cy="618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6539753" y="5221942"/>
            <a:ext cx="1676400" cy="5199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701988" y="430306"/>
            <a:ext cx="4483" cy="10174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4061012" y="2568388"/>
            <a:ext cx="1223682" cy="1210236"/>
          </a:xfrm>
          <a:custGeom>
            <a:avLst/>
            <a:gdLst>
              <a:gd name="connsiteX0" fmla="*/ 0 w 1169894"/>
              <a:gd name="connsiteY0" fmla="*/ 0 h 1156448"/>
              <a:gd name="connsiteX1" fmla="*/ 174812 w 1169894"/>
              <a:gd name="connsiteY1" fmla="*/ 67236 h 1156448"/>
              <a:gd name="connsiteX2" fmla="*/ 322729 w 1169894"/>
              <a:gd name="connsiteY2" fmla="*/ 201706 h 1156448"/>
              <a:gd name="connsiteX3" fmla="*/ 551329 w 1169894"/>
              <a:gd name="connsiteY3" fmla="*/ 403412 h 1156448"/>
              <a:gd name="connsiteX4" fmla="*/ 753035 w 1169894"/>
              <a:gd name="connsiteY4" fmla="*/ 605118 h 1156448"/>
              <a:gd name="connsiteX5" fmla="*/ 954741 w 1169894"/>
              <a:gd name="connsiteY5" fmla="*/ 887506 h 1156448"/>
              <a:gd name="connsiteX6" fmla="*/ 1169894 w 1169894"/>
              <a:gd name="connsiteY6" fmla="*/ 1156448 h 1156448"/>
              <a:gd name="connsiteX0" fmla="*/ 0 w 1223682"/>
              <a:gd name="connsiteY0" fmla="*/ 0 h 1210236"/>
              <a:gd name="connsiteX1" fmla="*/ 228600 w 1223682"/>
              <a:gd name="connsiteY1" fmla="*/ 121024 h 1210236"/>
              <a:gd name="connsiteX2" fmla="*/ 376517 w 1223682"/>
              <a:gd name="connsiteY2" fmla="*/ 255494 h 1210236"/>
              <a:gd name="connsiteX3" fmla="*/ 605117 w 1223682"/>
              <a:gd name="connsiteY3" fmla="*/ 457200 h 1210236"/>
              <a:gd name="connsiteX4" fmla="*/ 806823 w 1223682"/>
              <a:gd name="connsiteY4" fmla="*/ 658906 h 1210236"/>
              <a:gd name="connsiteX5" fmla="*/ 1008529 w 1223682"/>
              <a:gd name="connsiteY5" fmla="*/ 941294 h 1210236"/>
              <a:gd name="connsiteX6" fmla="*/ 1223682 w 1223682"/>
              <a:gd name="connsiteY6" fmla="*/ 1210236 h 121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682" h="1210236">
                <a:moveTo>
                  <a:pt x="0" y="0"/>
                </a:moveTo>
                <a:lnTo>
                  <a:pt x="228600" y="121024"/>
                </a:lnTo>
                <a:lnTo>
                  <a:pt x="376517" y="255494"/>
                </a:lnTo>
                <a:lnTo>
                  <a:pt x="605117" y="457200"/>
                </a:lnTo>
                <a:lnTo>
                  <a:pt x="806823" y="658906"/>
                </a:lnTo>
                <a:lnTo>
                  <a:pt x="1008529" y="941294"/>
                </a:lnTo>
                <a:lnTo>
                  <a:pt x="1223682" y="1210236"/>
                </a:lnTo>
              </a:path>
            </a:pathLst>
          </a:custGeom>
          <a:noFill/>
          <a:ln w="762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3442447" y="2595282"/>
            <a:ext cx="618565" cy="1492624"/>
          </a:xfrm>
          <a:custGeom>
            <a:avLst/>
            <a:gdLst>
              <a:gd name="connsiteX0" fmla="*/ 618565 w 618565"/>
              <a:gd name="connsiteY0" fmla="*/ 0 h 1492624"/>
              <a:gd name="connsiteX1" fmla="*/ 497541 w 618565"/>
              <a:gd name="connsiteY1" fmla="*/ 322730 h 1492624"/>
              <a:gd name="connsiteX2" fmla="*/ 322729 w 618565"/>
              <a:gd name="connsiteY2" fmla="*/ 658906 h 1492624"/>
              <a:gd name="connsiteX3" fmla="*/ 174812 w 618565"/>
              <a:gd name="connsiteY3" fmla="*/ 1048871 h 1492624"/>
              <a:gd name="connsiteX4" fmla="*/ 0 w 618565"/>
              <a:gd name="connsiteY4" fmla="*/ 1492624 h 1492624"/>
              <a:gd name="connsiteX0" fmla="*/ 618565 w 618565"/>
              <a:gd name="connsiteY0" fmla="*/ 0 h 1492624"/>
              <a:gd name="connsiteX1" fmla="*/ 497541 w 618565"/>
              <a:gd name="connsiteY1" fmla="*/ 322730 h 1492624"/>
              <a:gd name="connsiteX2" fmla="*/ 322729 w 618565"/>
              <a:gd name="connsiteY2" fmla="*/ 726141 h 1492624"/>
              <a:gd name="connsiteX3" fmla="*/ 174812 w 618565"/>
              <a:gd name="connsiteY3" fmla="*/ 1048871 h 1492624"/>
              <a:gd name="connsiteX4" fmla="*/ 0 w 618565"/>
              <a:gd name="connsiteY4" fmla="*/ 1492624 h 1492624"/>
              <a:gd name="connsiteX0" fmla="*/ 618565 w 618565"/>
              <a:gd name="connsiteY0" fmla="*/ 0 h 1492624"/>
              <a:gd name="connsiteX1" fmla="*/ 497541 w 618565"/>
              <a:gd name="connsiteY1" fmla="*/ 322730 h 1492624"/>
              <a:gd name="connsiteX2" fmla="*/ 322729 w 618565"/>
              <a:gd name="connsiteY2" fmla="*/ 726141 h 1492624"/>
              <a:gd name="connsiteX3" fmla="*/ 174812 w 618565"/>
              <a:gd name="connsiteY3" fmla="*/ 1102659 h 1492624"/>
              <a:gd name="connsiteX4" fmla="*/ 0 w 618565"/>
              <a:gd name="connsiteY4" fmla="*/ 1492624 h 149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565" h="1492624">
                <a:moveTo>
                  <a:pt x="618565" y="0"/>
                </a:moveTo>
                <a:lnTo>
                  <a:pt x="497541" y="322730"/>
                </a:lnTo>
                <a:lnTo>
                  <a:pt x="322729" y="726141"/>
                </a:lnTo>
                <a:lnTo>
                  <a:pt x="174812" y="1102659"/>
                </a:lnTo>
                <a:lnTo>
                  <a:pt x="0" y="1492624"/>
                </a:lnTo>
              </a:path>
            </a:pathLst>
          </a:custGeom>
          <a:noFill/>
          <a:ln w="762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76518" y="1667436"/>
            <a:ext cx="2246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Down Hill in the </a:t>
            </a:r>
          </a:p>
          <a:p>
            <a:r>
              <a:rPr lang="en-US" sz="2400" dirty="0"/>
              <a:t>z direction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76275" y="1873624"/>
            <a:ext cx="2246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Down Hill in the </a:t>
            </a:r>
          </a:p>
          <a:p>
            <a:r>
              <a:rPr lang="en-US" sz="2400" dirty="0"/>
              <a:t>x direction</a:t>
            </a:r>
          </a:p>
        </p:txBody>
      </p:sp>
      <p:sp>
        <p:nvSpPr>
          <p:cNvPr id="36" name="Freeform 35"/>
          <p:cNvSpPr/>
          <p:nvPr/>
        </p:nvSpPr>
        <p:spPr>
          <a:xfrm>
            <a:off x="1949824" y="2286000"/>
            <a:ext cx="1532964" cy="1250576"/>
          </a:xfrm>
          <a:custGeom>
            <a:avLst/>
            <a:gdLst>
              <a:gd name="connsiteX0" fmla="*/ 0 w 1532964"/>
              <a:gd name="connsiteY0" fmla="*/ 0 h 1250576"/>
              <a:gd name="connsiteX1" fmla="*/ 309282 w 1532964"/>
              <a:gd name="connsiteY1" fmla="*/ 322729 h 1250576"/>
              <a:gd name="connsiteX2" fmla="*/ 94129 w 1532964"/>
              <a:gd name="connsiteY2" fmla="*/ 389965 h 1250576"/>
              <a:gd name="connsiteX3" fmla="*/ 1532964 w 1532964"/>
              <a:gd name="connsiteY3" fmla="*/ 1250576 h 125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2964" h="1250576">
                <a:moveTo>
                  <a:pt x="0" y="0"/>
                </a:moveTo>
                <a:cubicBezTo>
                  <a:pt x="146797" y="128867"/>
                  <a:pt x="293594" y="257735"/>
                  <a:pt x="309282" y="322729"/>
                </a:cubicBezTo>
                <a:cubicBezTo>
                  <a:pt x="324970" y="387723"/>
                  <a:pt x="-109818" y="235324"/>
                  <a:pt x="94129" y="389965"/>
                </a:cubicBezTo>
                <a:cubicBezTo>
                  <a:pt x="298076" y="544606"/>
                  <a:pt x="915520" y="897591"/>
                  <a:pt x="1532964" y="1250576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 flipH="1">
            <a:off x="5069540" y="2770093"/>
            <a:ext cx="2245659" cy="430306"/>
          </a:xfrm>
          <a:custGeom>
            <a:avLst/>
            <a:gdLst>
              <a:gd name="connsiteX0" fmla="*/ 0 w 1532964"/>
              <a:gd name="connsiteY0" fmla="*/ 0 h 1250576"/>
              <a:gd name="connsiteX1" fmla="*/ 309282 w 1532964"/>
              <a:gd name="connsiteY1" fmla="*/ 322729 h 1250576"/>
              <a:gd name="connsiteX2" fmla="*/ 94129 w 1532964"/>
              <a:gd name="connsiteY2" fmla="*/ 389965 h 1250576"/>
              <a:gd name="connsiteX3" fmla="*/ 1532964 w 1532964"/>
              <a:gd name="connsiteY3" fmla="*/ 1250576 h 1250576"/>
              <a:gd name="connsiteX0" fmla="*/ 0 w 1532964"/>
              <a:gd name="connsiteY0" fmla="*/ 574470 h 1825046"/>
              <a:gd name="connsiteX1" fmla="*/ 418132 w 1532964"/>
              <a:gd name="connsiteY1" fmla="*/ 3928 h 1825046"/>
              <a:gd name="connsiteX2" fmla="*/ 94129 w 1532964"/>
              <a:gd name="connsiteY2" fmla="*/ 964435 h 1825046"/>
              <a:gd name="connsiteX3" fmla="*/ 1532964 w 1532964"/>
              <a:gd name="connsiteY3" fmla="*/ 1825046 h 1825046"/>
              <a:gd name="connsiteX0" fmla="*/ 0 w 1532964"/>
              <a:gd name="connsiteY0" fmla="*/ 572517 h 1823093"/>
              <a:gd name="connsiteX1" fmla="*/ 418132 w 1532964"/>
              <a:gd name="connsiteY1" fmla="*/ 1975 h 1823093"/>
              <a:gd name="connsiteX2" fmla="*/ 520456 w 1532964"/>
              <a:gd name="connsiteY2" fmla="*/ 843382 h 1823093"/>
              <a:gd name="connsiteX3" fmla="*/ 1532964 w 1532964"/>
              <a:gd name="connsiteY3" fmla="*/ 1823093 h 1823093"/>
              <a:gd name="connsiteX0" fmla="*/ 0 w 1532964"/>
              <a:gd name="connsiteY0" fmla="*/ 0 h 1395953"/>
              <a:gd name="connsiteX1" fmla="*/ 481628 w 1532964"/>
              <a:gd name="connsiteY1" fmla="*/ 1394651 h 1395953"/>
              <a:gd name="connsiteX2" fmla="*/ 520456 w 1532964"/>
              <a:gd name="connsiteY2" fmla="*/ 270865 h 1395953"/>
              <a:gd name="connsiteX3" fmla="*/ 1532964 w 1532964"/>
              <a:gd name="connsiteY3" fmla="*/ 1250576 h 1395953"/>
              <a:gd name="connsiteX0" fmla="*/ 0 w 1505752"/>
              <a:gd name="connsiteY0" fmla="*/ 0 h 1879956"/>
              <a:gd name="connsiteX1" fmla="*/ 454416 w 1505752"/>
              <a:gd name="connsiteY1" fmla="*/ 1871064 h 1879956"/>
              <a:gd name="connsiteX2" fmla="*/ 493244 w 1505752"/>
              <a:gd name="connsiteY2" fmla="*/ 747278 h 1879956"/>
              <a:gd name="connsiteX3" fmla="*/ 1505752 w 1505752"/>
              <a:gd name="connsiteY3" fmla="*/ 1726989 h 1879956"/>
              <a:gd name="connsiteX0" fmla="*/ 0 w 1505752"/>
              <a:gd name="connsiteY0" fmla="*/ 0 h 1726989"/>
              <a:gd name="connsiteX1" fmla="*/ 463487 w 1505752"/>
              <a:gd name="connsiteY1" fmla="*/ 1573308 h 1726989"/>
              <a:gd name="connsiteX2" fmla="*/ 493244 w 1505752"/>
              <a:gd name="connsiteY2" fmla="*/ 747278 h 1726989"/>
              <a:gd name="connsiteX3" fmla="*/ 1505752 w 1505752"/>
              <a:gd name="connsiteY3" fmla="*/ 1726989 h 1726989"/>
              <a:gd name="connsiteX0" fmla="*/ 0 w 1505752"/>
              <a:gd name="connsiteY0" fmla="*/ 0 h 1726989"/>
              <a:gd name="connsiteX1" fmla="*/ 463487 w 1505752"/>
              <a:gd name="connsiteY1" fmla="*/ 1573308 h 1726989"/>
              <a:gd name="connsiteX2" fmla="*/ 502315 w 1505752"/>
              <a:gd name="connsiteY2" fmla="*/ 389971 h 1726989"/>
              <a:gd name="connsiteX3" fmla="*/ 1505752 w 1505752"/>
              <a:gd name="connsiteY3" fmla="*/ 1726989 h 1726989"/>
              <a:gd name="connsiteX0" fmla="*/ 0 w 1505752"/>
              <a:gd name="connsiteY0" fmla="*/ 0 h 1726989"/>
              <a:gd name="connsiteX1" fmla="*/ 418132 w 1505752"/>
              <a:gd name="connsiteY1" fmla="*/ 1454207 h 1726989"/>
              <a:gd name="connsiteX2" fmla="*/ 502315 w 1505752"/>
              <a:gd name="connsiteY2" fmla="*/ 389971 h 1726989"/>
              <a:gd name="connsiteX3" fmla="*/ 1505752 w 1505752"/>
              <a:gd name="connsiteY3" fmla="*/ 1726989 h 1726989"/>
              <a:gd name="connsiteX0" fmla="*/ 0 w 1505752"/>
              <a:gd name="connsiteY0" fmla="*/ 0 h 1726989"/>
              <a:gd name="connsiteX1" fmla="*/ 418132 w 1505752"/>
              <a:gd name="connsiteY1" fmla="*/ 1454207 h 1726989"/>
              <a:gd name="connsiteX2" fmla="*/ 366253 w 1505752"/>
              <a:gd name="connsiteY2" fmla="*/ 211314 h 1726989"/>
              <a:gd name="connsiteX3" fmla="*/ 1505752 w 1505752"/>
              <a:gd name="connsiteY3" fmla="*/ 1726989 h 1726989"/>
              <a:gd name="connsiteX0" fmla="*/ 0 w 1514823"/>
              <a:gd name="connsiteY0" fmla="*/ 0 h 1905642"/>
              <a:gd name="connsiteX1" fmla="*/ 427203 w 1514823"/>
              <a:gd name="connsiteY1" fmla="*/ 1632860 h 1905642"/>
              <a:gd name="connsiteX2" fmla="*/ 375324 w 1514823"/>
              <a:gd name="connsiteY2" fmla="*/ 389967 h 1905642"/>
              <a:gd name="connsiteX3" fmla="*/ 1514823 w 1514823"/>
              <a:gd name="connsiteY3" fmla="*/ 1905642 h 1905642"/>
              <a:gd name="connsiteX0" fmla="*/ 0 w 1514823"/>
              <a:gd name="connsiteY0" fmla="*/ 0 h 1905642"/>
              <a:gd name="connsiteX1" fmla="*/ 427203 w 1514823"/>
              <a:gd name="connsiteY1" fmla="*/ 1632860 h 1905642"/>
              <a:gd name="connsiteX2" fmla="*/ 375324 w 1514823"/>
              <a:gd name="connsiteY2" fmla="*/ 389967 h 1905642"/>
              <a:gd name="connsiteX3" fmla="*/ 1514823 w 1514823"/>
              <a:gd name="connsiteY3" fmla="*/ 1905642 h 19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823" h="1905642">
                <a:moveTo>
                  <a:pt x="0" y="0"/>
                </a:moveTo>
                <a:cubicBezTo>
                  <a:pt x="83302" y="724382"/>
                  <a:pt x="364649" y="1567866"/>
                  <a:pt x="427203" y="1632860"/>
                </a:cubicBezTo>
                <a:cubicBezTo>
                  <a:pt x="489757" y="1697854"/>
                  <a:pt x="194054" y="344503"/>
                  <a:pt x="375324" y="389967"/>
                </a:cubicBezTo>
                <a:cubicBezTo>
                  <a:pt x="556594" y="435431"/>
                  <a:pt x="897379" y="1552657"/>
                  <a:pt x="1514823" y="1905642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002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58491" y="890638"/>
            <a:ext cx="15076443" cy="5683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321" y="-223838"/>
            <a:ext cx="15147785" cy="57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962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814" y="2017059"/>
            <a:ext cx="6528576" cy="442044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397188" y="2460812"/>
            <a:ext cx="766483" cy="5782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2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7650</TotalTime>
  <Words>634</Words>
  <Application>Microsoft Office PowerPoint</Application>
  <PresentationFormat>On-screen Show (4:3)</PresentationFormat>
  <Paragraphs>277</Paragraphs>
  <Slides>136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Brigham Young University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rtlines</dc:creator>
  <cp:lastModifiedBy>Lines, Todd</cp:lastModifiedBy>
  <cp:revision>145</cp:revision>
  <dcterms:created xsi:type="dcterms:W3CDTF">2013-11-04T20:02:03Z</dcterms:created>
  <dcterms:modified xsi:type="dcterms:W3CDTF">2023-05-16T22:46:14Z</dcterms:modified>
</cp:coreProperties>
</file>